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18"/>
  </p:notesMasterIdLst>
  <p:handoutMasterIdLst>
    <p:handoutMasterId r:id="rId19"/>
  </p:handoutMasterIdLst>
  <p:sldIdLst>
    <p:sldId id="256" r:id="rId3"/>
    <p:sldId id="389" r:id="rId4"/>
    <p:sldId id="381" r:id="rId5"/>
    <p:sldId id="329" r:id="rId6"/>
    <p:sldId id="383" r:id="rId7"/>
    <p:sldId id="395" r:id="rId8"/>
    <p:sldId id="396" r:id="rId9"/>
    <p:sldId id="397" r:id="rId10"/>
    <p:sldId id="398" r:id="rId11"/>
    <p:sldId id="399" r:id="rId12"/>
    <p:sldId id="385" r:id="rId13"/>
    <p:sldId id="387" r:id="rId14"/>
    <p:sldId id="392" r:id="rId15"/>
    <p:sldId id="393" r:id="rId16"/>
    <p:sldId id="39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E212"/>
    <a:srgbClr val="952E2E"/>
    <a:srgbClr val="A83434"/>
    <a:srgbClr val="FFEED7"/>
    <a:srgbClr val="B75A5A"/>
    <a:srgbClr val="803D35"/>
    <a:srgbClr val="6519CF"/>
    <a:srgbClr val="FFBE2A"/>
    <a:srgbClr val="FB5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52" autoAdjust="0"/>
    <p:restoredTop sz="94796" autoAdjust="0"/>
  </p:normalViewPr>
  <p:slideViewPr>
    <p:cSldViewPr>
      <p:cViewPr varScale="1">
        <p:scale>
          <a:sx n="88" d="100"/>
          <a:sy n="88" d="100"/>
        </p:scale>
        <p:origin x="-1408" y="-104"/>
      </p:cViewPr>
      <p:guideLst>
        <p:guide orient="horz" pos="2160"/>
        <p:guide pos="2880"/>
      </p:guideLst>
    </p:cSldViewPr>
  </p:slideViewPr>
  <p:outlineViewPr>
    <p:cViewPr>
      <p:scale>
        <a:sx n="33" d="100"/>
        <a:sy n="33" d="100"/>
      </p:scale>
      <p:origin x="0" y="2008"/>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105" d="100"/>
          <a:sy n="105" d="100"/>
        </p:scale>
        <p:origin x="-247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6.png"/><Relationship Id="rId2" Type="http://schemas.microsoft.com/office/2007/relationships/hdphoto" Target="../media/hdphoto1.wdp"/></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 Id="rId2" Type="http://schemas.microsoft.com/office/2007/relationships/hdphoto" Target="../media/hdphoto2.wdp"/></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4.wdp"/><Relationship Id="rId1" Type="http://schemas.openxmlformats.org/officeDocument/2006/relationships/image" Target="../media/image8.png"/><Relationship Id="rId2" Type="http://schemas.microsoft.com/office/2007/relationships/hdphoto" Target="../media/hdphoto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 Id="rId2" Type="http://schemas.microsoft.com/office/2007/relationships/hdphoto" Target="../media/hdphoto1.wdp"/></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 Id="rId2" Type="http://schemas.microsoft.com/office/2007/relationships/hdphoto" Target="../media/hdphoto2.wdp"/></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4.wdp"/><Relationship Id="rId1" Type="http://schemas.openxmlformats.org/officeDocument/2006/relationships/image" Target="../media/image8.png"/><Relationship Id="rId2" Type="http://schemas.microsoft.com/office/2007/relationships/hdphoto" Target="../media/hdphoto3.wd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795584-D084-4FAC-AF07-A4952D0527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63EF3EBF-9ED1-462C-9E8D-07A58BB152F6}">
      <dgm:prSet phldrT="[Text]" custT="1"/>
      <dgm:spPr/>
      <dgm:t>
        <a:bodyPr/>
        <a:lstStyle/>
        <a:p>
          <a:pPr algn="ctr"/>
          <a:r>
            <a:rPr lang="en-US" sz="1600" b="1" dirty="0" smtClean="0"/>
            <a:t>1  LONG OBSERVATION (40 MIN)</a:t>
          </a:r>
          <a:endParaRPr lang="en-US" sz="1600" b="1" dirty="0"/>
        </a:p>
      </dgm:t>
    </dgm:pt>
    <dgm:pt modelId="{6EBB9F2C-513B-46D3-B3B3-C16ED9ACF341}" type="parTrans" cxnId="{B414A478-8171-47B5-B25F-63C7C8ABE072}">
      <dgm:prSet/>
      <dgm:spPr/>
      <dgm:t>
        <a:bodyPr/>
        <a:lstStyle/>
        <a:p>
          <a:endParaRPr lang="en-US"/>
        </a:p>
      </dgm:t>
    </dgm:pt>
    <dgm:pt modelId="{A04E06EE-7207-4672-B1BF-D1C660C744C5}" type="sibTrans" cxnId="{B414A478-8171-47B5-B25F-63C7C8ABE072}">
      <dgm:prSet/>
      <dgm:spPr/>
      <dgm:t>
        <a:bodyPr/>
        <a:lstStyle/>
        <a:p>
          <a:endParaRPr lang="en-US"/>
        </a:p>
      </dgm:t>
    </dgm:pt>
    <dgm:pt modelId="{2167D266-9978-4608-BB1B-73C07114F6D6}">
      <dgm:prSet phldrT="[Text]" custT="1"/>
      <dgm:spPr/>
      <dgm:t>
        <a:bodyPr/>
        <a:lstStyle/>
        <a:p>
          <a:pPr algn="ctr"/>
          <a:r>
            <a:rPr lang="en-US" sz="1600" b="1" dirty="0" smtClean="0"/>
            <a:t>1 SHORT OBSERVATION (20 MIN) </a:t>
          </a:r>
          <a:endParaRPr lang="en-US" sz="1600" b="1" dirty="0"/>
        </a:p>
      </dgm:t>
    </dgm:pt>
    <dgm:pt modelId="{E5B1BBFE-491E-420E-BEB7-48DF31E643F9}" type="parTrans" cxnId="{785D216C-AB45-488E-84BA-4471AFB8520F}">
      <dgm:prSet/>
      <dgm:spPr/>
      <dgm:t>
        <a:bodyPr/>
        <a:lstStyle/>
        <a:p>
          <a:endParaRPr lang="en-US"/>
        </a:p>
      </dgm:t>
    </dgm:pt>
    <dgm:pt modelId="{A37669E5-3BAC-4A52-BD1D-848A365CE3B7}" type="sibTrans" cxnId="{785D216C-AB45-488E-84BA-4471AFB8520F}">
      <dgm:prSet/>
      <dgm:spPr/>
      <dgm:t>
        <a:bodyPr/>
        <a:lstStyle/>
        <a:p>
          <a:endParaRPr lang="en-US"/>
        </a:p>
      </dgm:t>
    </dgm:pt>
    <dgm:pt modelId="{622D7703-CACC-4F66-A2AB-1A8F36CCFDAC}">
      <dgm:prSet phldrT="[Text]" custT="1"/>
      <dgm:spPr/>
      <dgm:t>
        <a:bodyPr/>
        <a:lstStyle/>
        <a:p>
          <a:pPr algn="ctr"/>
          <a:r>
            <a:rPr lang="en-US" sz="1600" b="1" dirty="0" smtClean="0">
              <a:solidFill>
                <a:srgbClr val="000000"/>
              </a:solidFill>
            </a:rPr>
            <a:t>MULTIPLE</a:t>
          </a:r>
          <a:r>
            <a:rPr lang="en-US" sz="1800" b="1" dirty="0" smtClean="0">
              <a:solidFill>
                <a:srgbClr val="000000"/>
              </a:solidFill>
            </a:rPr>
            <a:t> </a:t>
          </a:r>
          <a:r>
            <a:rPr lang="en-US" sz="1600" b="1" dirty="0" smtClean="0">
              <a:solidFill>
                <a:srgbClr val="000000"/>
              </a:solidFill>
            </a:rPr>
            <a:t>OBSERVERS ARE RECOMMENDED</a:t>
          </a:r>
          <a:endParaRPr lang="en-US" sz="1800" b="1" dirty="0">
            <a:solidFill>
              <a:srgbClr val="000000"/>
            </a:solidFill>
          </a:endParaRPr>
        </a:p>
      </dgm:t>
    </dgm:pt>
    <dgm:pt modelId="{A57F9787-91E4-4CFE-94E3-EA718A7AB029}" type="parTrans" cxnId="{EA12F5DC-5311-42EC-B6F7-4BB3CD57E0A6}">
      <dgm:prSet/>
      <dgm:spPr/>
      <dgm:t>
        <a:bodyPr/>
        <a:lstStyle/>
        <a:p>
          <a:endParaRPr lang="en-US"/>
        </a:p>
      </dgm:t>
    </dgm:pt>
    <dgm:pt modelId="{4056E3C1-B9F5-4CF6-9A8F-E2A8E1CE16B2}" type="sibTrans" cxnId="{EA12F5DC-5311-42EC-B6F7-4BB3CD57E0A6}">
      <dgm:prSet/>
      <dgm:spPr/>
      <dgm:t>
        <a:bodyPr/>
        <a:lstStyle/>
        <a:p>
          <a:endParaRPr lang="en-US"/>
        </a:p>
      </dgm:t>
    </dgm:pt>
    <dgm:pt modelId="{7F5706C2-82A2-4E57-85CC-C9DFBF61B9DB}" type="pres">
      <dgm:prSet presAssocID="{87795584-D084-4FAC-AF07-A4952D052770}" presName="Name0" presStyleCnt="0">
        <dgm:presLayoutVars>
          <dgm:dir/>
          <dgm:resizeHandles val="exact"/>
        </dgm:presLayoutVars>
      </dgm:prSet>
      <dgm:spPr/>
      <dgm:t>
        <a:bodyPr/>
        <a:lstStyle/>
        <a:p>
          <a:endParaRPr lang="en-US"/>
        </a:p>
      </dgm:t>
    </dgm:pt>
    <dgm:pt modelId="{7411E3CB-2B98-4D91-B4D9-710D2D653648}" type="pres">
      <dgm:prSet presAssocID="{63EF3EBF-9ED1-462C-9E8D-07A58BB152F6}" presName="composite" presStyleCnt="0"/>
      <dgm:spPr/>
    </dgm:pt>
    <dgm:pt modelId="{CEDF73A7-CC95-4385-849D-DA4D8499AF32}" type="pres">
      <dgm:prSet presAssocID="{63EF3EBF-9ED1-462C-9E8D-07A58BB152F6}" presName="rect1" presStyleLbl="trAlignAcc1" presStyleIdx="0" presStyleCnt="3">
        <dgm:presLayoutVars>
          <dgm:bulletEnabled val="1"/>
        </dgm:presLayoutVars>
      </dgm:prSet>
      <dgm:spPr/>
      <dgm:t>
        <a:bodyPr/>
        <a:lstStyle/>
        <a:p>
          <a:endParaRPr lang="en-US"/>
        </a:p>
      </dgm:t>
    </dgm:pt>
    <dgm:pt modelId="{6E68273C-60F4-4B08-9F2F-46CBCE3D052F}" type="pres">
      <dgm:prSet presAssocID="{63EF3EBF-9ED1-462C-9E8D-07A58BB152F6}" presName="rect2" presStyleLbl="fgImgPlace1" presStyleIdx="0" presStyleCnt="3"/>
      <dgm:spPr>
        <a:blipFill>
          <a:blip xmlns:r="http://schemas.openxmlformats.org/officeDocument/2006/relationships" r:embed="rId1" cstate="print">
            <a:extLst>
              <a:ext uri="{BEBA8EAE-BF5A-486C-A8C5-ECC9F3942E4B}">
                <a14:imgProps xmlns:a14="http://schemas.microsoft.com/office/drawing/2010/main">
                  <a14:imgLayer r:embed="rId2">
                    <a14:imgEffect>
                      <a14:backgroundRemoval t="10000" b="90000" l="23333" r="76667"/>
                    </a14:imgEffect>
                  </a14:imgLayer>
                </a14:imgProps>
              </a:ext>
              <a:ext uri="{28A0092B-C50C-407E-A947-70E740481C1C}">
                <a14:useLocalDpi xmlns:a14="http://schemas.microsoft.com/office/drawing/2010/main" val="0"/>
              </a:ext>
            </a:extLst>
          </a:blip>
          <a:srcRect/>
          <a:stretch>
            <a:fillRect l="-25000" r="-25000"/>
          </a:stretch>
        </a:blipFill>
      </dgm:spPr>
      <dgm:t>
        <a:bodyPr/>
        <a:lstStyle/>
        <a:p>
          <a:endParaRPr lang="en-US"/>
        </a:p>
      </dgm:t>
    </dgm:pt>
    <dgm:pt modelId="{C013EE55-78C3-480B-A802-9B1FC88CC4C7}" type="pres">
      <dgm:prSet presAssocID="{A04E06EE-7207-4672-B1BF-D1C660C744C5}" presName="sibTrans" presStyleCnt="0"/>
      <dgm:spPr/>
    </dgm:pt>
    <dgm:pt modelId="{C1C1DC03-673F-44DA-AD8D-CCB91F665713}" type="pres">
      <dgm:prSet presAssocID="{2167D266-9978-4608-BB1B-73C07114F6D6}" presName="composite" presStyleCnt="0"/>
      <dgm:spPr/>
    </dgm:pt>
    <dgm:pt modelId="{3416143A-F48F-4C2A-B53C-907CA1105C0F}" type="pres">
      <dgm:prSet presAssocID="{2167D266-9978-4608-BB1B-73C07114F6D6}" presName="rect1" presStyleLbl="trAlignAcc1" presStyleIdx="1" presStyleCnt="3">
        <dgm:presLayoutVars>
          <dgm:bulletEnabled val="1"/>
        </dgm:presLayoutVars>
      </dgm:prSet>
      <dgm:spPr/>
      <dgm:t>
        <a:bodyPr/>
        <a:lstStyle/>
        <a:p>
          <a:endParaRPr lang="en-US"/>
        </a:p>
      </dgm:t>
    </dgm:pt>
    <dgm:pt modelId="{C76E88C7-1662-4872-85C4-49224CA0FA36}" type="pres">
      <dgm:prSet presAssocID="{2167D266-9978-4608-BB1B-73C07114F6D6}" presName="rect2" presStyleLbl="fgImgPlace1" presStyleIdx="1" presStyleCnt="3"/>
      <dgm:spPr>
        <a:blipFill>
          <a:blip xmlns:r="http://schemas.openxmlformats.org/officeDocument/2006/relationships" r:embed="rId1" cstate="print">
            <a:extLst>
              <a:ext uri="{BEBA8EAE-BF5A-486C-A8C5-ECC9F3942E4B}">
                <a14:imgProps xmlns:a14="http://schemas.microsoft.com/office/drawing/2010/main">
                  <a14:imgLayer r:embed="rId2">
                    <a14:imgEffect>
                      <a14:backgroundRemoval t="10000" b="90000" l="23333" r="76667"/>
                    </a14:imgEffect>
                  </a14:imgLayer>
                </a14:imgProps>
              </a:ext>
              <a:ext uri="{28A0092B-C50C-407E-A947-70E740481C1C}">
                <a14:useLocalDpi xmlns:a14="http://schemas.microsoft.com/office/drawing/2010/main" val="0"/>
              </a:ext>
            </a:extLst>
          </a:blip>
          <a:srcRect/>
          <a:stretch>
            <a:fillRect l="-25000" r="-25000"/>
          </a:stretch>
        </a:blipFill>
      </dgm:spPr>
      <dgm:t>
        <a:bodyPr/>
        <a:lstStyle/>
        <a:p>
          <a:endParaRPr lang="en-US"/>
        </a:p>
      </dgm:t>
    </dgm:pt>
    <dgm:pt modelId="{5C2B50E7-9A78-4FC6-94BF-3B35FF88C95C}" type="pres">
      <dgm:prSet presAssocID="{A37669E5-3BAC-4A52-BD1D-848A365CE3B7}" presName="sibTrans" presStyleCnt="0"/>
      <dgm:spPr/>
    </dgm:pt>
    <dgm:pt modelId="{1F6D0736-00D8-4CC6-B232-4ABE9606183C}" type="pres">
      <dgm:prSet presAssocID="{622D7703-CACC-4F66-A2AB-1A8F36CCFDAC}" presName="composite" presStyleCnt="0"/>
      <dgm:spPr/>
    </dgm:pt>
    <dgm:pt modelId="{91BA502B-D82C-4652-997D-E18EDCA7D774}" type="pres">
      <dgm:prSet presAssocID="{622D7703-CACC-4F66-A2AB-1A8F36CCFDAC}" presName="rect1" presStyleLbl="trAlignAcc1" presStyleIdx="2" presStyleCnt="3">
        <dgm:presLayoutVars>
          <dgm:bulletEnabled val="1"/>
        </dgm:presLayoutVars>
      </dgm:prSet>
      <dgm:spPr/>
      <dgm:t>
        <a:bodyPr/>
        <a:lstStyle/>
        <a:p>
          <a:endParaRPr lang="en-US"/>
        </a:p>
      </dgm:t>
    </dgm:pt>
    <dgm:pt modelId="{00B65E98-C52E-487A-B4AD-58E67E9F3DDF}" type="pres">
      <dgm:prSet presAssocID="{622D7703-CACC-4F66-A2AB-1A8F36CCFDAC}" presName="rect2" presStyleLbl="fgImgPlace1" presStyleIdx="2" presStyleCnt="3"/>
      <dgm:spPr>
        <a:blipFill>
          <a:blip xmlns:r="http://schemas.openxmlformats.org/officeDocument/2006/relationships" r:embed="rId1" cstate="print">
            <a:extLst>
              <a:ext uri="{BEBA8EAE-BF5A-486C-A8C5-ECC9F3942E4B}">
                <a14:imgProps xmlns:a14="http://schemas.microsoft.com/office/drawing/2010/main">
                  <a14:imgLayer r:embed="rId2">
                    <a14:imgEffect>
                      <a14:backgroundRemoval t="10000" b="90000" l="23333" r="76667"/>
                    </a14:imgEffect>
                  </a14:imgLayer>
                </a14:imgProps>
              </a:ext>
              <a:ext uri="{28A0092B-C50C-407E-A947-70E740481C1C}">
                <a14:useLocalDpi xmlns:a14="http://schemas.microsoft.com/office/drawing/2010/main" val="0"/>
              </a:ext>
            </a:extLst>
          </a:blip>
          <a:srcRect/>
          <a:stretch>
            <a:fillRect l="-25000" r="-25000"/>
          </a:stretch>
        </a:blipFill>
      </dgm:spPr>
      <dgm:t>
        <a:bodyPr/>
        <a:lstStyle/>
        <a:p>
          <a:endParaRPr lang="en-US"/>
        </a:p>
      </dgm:t>
    </dgm:pt>
  </dgm:ptLst>
  <dgm:cxnLst>
    <dgm:cxn modelId="{EA12F5DC-5311-42EC-B6F7-4BB3CD57E0A6}" srcId="{87795584-D084-4FAC-AF07-A4952D052770}" destId="{622D7703-CACC-4F66-A2AB-1A8F36CCFDAC}" srcOrd="2" destOrd="0" parTransId="{A57F9787-91E4-4CFE-94E3-EA718A7AB029}" sibTransId="{4056E3C1-B9F5-4CF6-9A8F-E2A8E1CE16B2}"/>
    <dgm:cxn modelId="{B414A478-8171-47B5-B25F-63C7C8ABE072}" srcId="{87795584-D084-4FAC-AF07-A4952D052770}" destId="{63EF3EBF-9ED1-462C-9E8D-07A58BB152F6}" srcOrd="0" destOrd="0" parTransId="{6EBB9F2C-513B-46D3-B3B3-C16ED9ACF341}" sibTransId="{A04E06EE-7207-4672-B1BF-D1C660C744C5}"/>
    <dgm:cxn modelId="{1F807B8E-107E-44C5-8ECD-4A4B8B564C0C}" type="presOf" srcId="{2167D266-9978-4608-BB1B-73C07114F6D6}" destId="{3416143A-F48F-4C2A-B53C-907CA1105C0F}" srcOrd="0" destOrd="0" presId="urn:microsoft.com/office/officeart/2008/layout/PictureStrips"/>
    <dgm:cxn modelId="{72832EAD-9AC6-4F55-A881-FDB759D932BF}" type="presOf" srcId="{63EF3EBF-9ED1-462C-9E8D-07A58BB152F6}" destId="{CEDF73A7-CC95-4385-849D-DA4D8499AF32}" srcOrd="0" destOrd="0" presId="urn:microsoft.com/office/officeart/2008/layout/PictureStrips"/>
    <dgm:cxn modelId="{1FA3CA67-6E71-4D39-8024-55F3670D5ABA}" type="presOf" srcId="{622D7703-CACC-4F66-A2AB-1A8F36CCFDAC}" destId="{91BA502B-D82C-4652-997D-E18EDCA7D774}" srcOrd="0" destOrd="0" presId="urn:microsoft.com/office/officeart/2008/layout/PictureStrips"/>
    <dgm:cxn modelId="{37AE2B05-97A5-4505-9088-13D0C4DD8B44}" type="presOf" srcId="{87795584-D084-4FAC-AF07-A4952D052770}" destId="{7F5706C2-82A2-4E57-85CC-C9DFBF61B9DB}" srcOrd="0" destOrd="0" presId="urn:microsoft.com/office/officeart/2008/layout/PictureStrips"/>
    <dgm:cxn modelId="{785D216C-AB45-488E-84BA-4471AFB8520F}" srcId="{87795584-D084-4FAC-AF07-A4952D052770}" destId="{2167D266-9978-4608-BB1B-73C07114F6D6}" srcOrd="1" destOrd="0" parTransId="{E5B1BBFE-491E-420E-BEB7-48DF31E643F9}" sibTransId="{A37669E5-3BAC-4A52-BD1D-848A365CE3B7}"/>
    <dgm:cxn modelId="{93512CE9-98CC-44D5-9ED9-E125E199262B}" type="presParOf" srcId="{7F5706C2-82A2-4E57-85CC-C9DFBF61B9DB}" destId="{7411E3CB-2B98-4D91-B4D9-710D2D653648}" srcOrd="0" destOrd="0" presId="urn:microsoft.com/office/officeart/2008/layout/PictureStrips"/>
    <dgm:cxn modelId="{7B22636D-9769-43C2-A799-844875845EEC}" type="presParOf" srcId="{7411E3CB-2B98-4D91-B4D9-710D2D653648}" destId="{CEDF73A7-CC95-4385-849D-DA4D8499AF32}" srcOrd="0" destOrd="0" presId="urn:microsoft.com/office/officeart/2008/layout/PictureStrips"/>
    <dgm:cxn modelId="{9FD906C0-48E2-452E-9EB9-2A9DA116DAB9}" type="presParOf" srcId="{7411E3CB-2B98-4D91-B4D9-710D2D653648}" destId="{6E68273C-60F4-4B08-9F2F-46CBCE3D052F}" srcOrd="1" destOrd="0" presId="urn:microsoft.com/office/officeart/2008/layout/PictureStrips"/>
    <dgm:cxn modelId="{D6EEBAFA-53BF-4A1B-A57C-550824B9C7D4}" type="presParOf" srcId="{7F5706C2-82A2-4E57-85CC-C9DFBF61B9DB}" destId="{C013EE55-78C3-480B-A802-9B1FC88CC4C7}" srcOrd="1" destOrd="0" presId="urn:microsoft.com/office/officeart/2008/layout/PictureStrips"/>
    <dgm:cxn modelId="{EA234EB2-9775-4EAB-86C7-6450E77860E6}" type="presParOf" srcId="{7F5706C2-82A2-4E57-85CC-C9DFBF61B9DB}" destId="{C1C1DC03-673F-44DA-AD8D-CCB91F665713}" srcOrd="2" destOrd="0" presId="urn:microsoft.com/office/officeart/2008/layout/PictureStrips"/>
    <dgm:cxn modelId="{EC124F5C-963A-4E43-9D00-6A386DA31AF2}" type="presParOf" srcId="{C1C1DC03-673F-44DA-AD8D-CCB91F665713}" destId="{3416143A-F48F-4C2A-B53C-907CA1105C0F}" srcOrd="0" destOrd="0" presId="urn:microsoft.com/office/officeart/2008/layout/PictureStrips"/>
    <dgm:cxn modelId="{A307A284-6E78-4054-A7EE-3D74C51CD863}" type="presParOf" srcId="{C1C1DC03-673F-44DA-AD8D-CCB91F665713}" destId="{C76E88C7-1662-4872-85C4-49224CA0FA36}" srcOrd="1" destOrd="0" presId="urn:microsoft.com/office/officeart/2008/layout/PictureStrips"/>
    <dgm:cxn modelId="{9DB82837-CA64-4D1C-994B-44F7E65E3D87}" type="presParOf" srcId="{7F5706C2-82A2-4E57-85CC-C9DFBF61B9DB}" destId="{5C2B50E7-9A78-4FC6-94BF-3B35FF88C95C}" srcOrd="3" destOrd="0" presId="urn:microsoft.com/office/officeart/2008/layout/PictureStrips"/>
    <dgm:cxn modelId="{B749B7B5-9DB4-410D-906E-88F9EED6CEC3}" type="presParOf" srcId="{7F5706C2-82A2-4E57-85CC-C9DFBF61B9DB}" destId="{1F6D0736-00D8-4CC6-B232-4ABE9606183C}" srcOrd="4" destOrd="0" presId="urn:microsoft.com/office/officeart/2008/layout/PictureStrips"/>
    <dgm:cxn modelId="{377C3177-F7D8-4ED4-9D65-F434B28A8C1A}" type="presParOf" srcId="{1F6D0736-00D8-4CC6-B232-4ABE9606183C}" destId="{91BA502B-D82C-4652-997D-E18EDCA7D774}" srcOrd="0" destOrd="0" presId="urn:microsoft.com/office/officeart/2008/layout/PictureStrips"/>
    <dgm:cxn modelId="{0EBDB230-2377-4DFA-9DCF-B78802F7A214}" type="presParOf" srcId="{1F6D0736-00D8-4CC6-B232-4ABE9606183C}" destId="{00B65E98-C52E-487A-B4AD-58E67E9F3DD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795584-D084-4FAC-AF07-A4952D0527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63EF3EBF-9ED1-462C-9E8D-07A58BB152F6}">
      <dgm:prSet phldrT="[Text]" custT="1"/>
      <dgm:spPr/>
      <dgm:t>
        <a:bodyPr/>
        <a:lstStyle/>
        <a:p>
          <a:pPr algn="ctr"/>
          <a:r>
            <a:rPr lang="en-US" sz="1600" b="1" dirty="0" smtClean="0"/>
            <a:t>2 LONG OBSERVATIONS (40 MIN)</a:t>
          </a:r>
          <a:endParaRPr lang="en-US" sz="1600" b="1" dirty="0"/>
        </a:p>
      </dgm:t>
    </dgm:pt>
    <dgm:pt modelId="{6EBB9F2C-513B-46D3-B3B3-C16ED9ACF341}" type="parTrans" cxnId="{B414A478-8171-47B5-B25F-63C7C8ABE072}">
      <dgm:prSet/>
      <dgm:spPr/>
      <dgm:t>
        <a:bodyPr/>
        <a:lstStyle/>
        <a:p>
          <a:endParaRPr lang="en-US"/>
        </a:p>
      </dgm:t>
    </dgm:pt>
    <dgm:pt modelId="{A04E06EE-7207-4672-B1BF-D1C660C744C5}" type="sibTrans" cxnId="{B414A478-8171-47B5-B25F-63C7C8ABE072}">
      <dgm:prSet/>
      <dgm:spPr/>
      <dgm:t>
        <a:bodyPr/>
        <a:lstStyle/>
        <a:p>
          <a:endParaRPr lang="en-US"/>
        </a:p>
      </dgm:t>
    </dgm:pt>
    <dgm:pt modelId="{2167D266-9978-4608-BB1B-73C07114F6D6}">
      <dgm:prSet phldrT="[Text]" custT="1"/>
      <dgm:spPr/>
      <dgm:t>
        <a:bodyPr/>
        <a:lstStyle/>
        <a:p>
          <a:pPr algn="ctr"/>
          <a:r>
            <a:rPr lang="en-US" sz="1600" b="1" dirty="0" smtClean="0"/>
            <a:t>1 SHORT OBSERVATION   (20 MIN)</a:t>
          </a:r>
          <a:endParaRPr lang="en-US" sz="1600" b="1" dirty="0"/>
        </a:p>
      </dgm:t>
    </dgm:pt>
    <dgm:pt modelId="{E5B1BBFE-491E-420E-BEB7-48DF31E643F9}" type="parTrans" cxnId="{785D216C-AB45-488E-84BA-4471AFB8520F}">
      <dgm:prSet/>
      <dgm:spPr/>
      <dgm:t>
        <a:bodyPr/>
        <a:lstStyle/>
        <a:p>
          <a:endParaRPr lang="en-US"/>
        </a:p>
      </dgm:t>
    </dgm:pt>
    <dgm:pt modelId="{A37669E5-3BAC-4A52-BD1D-848A365CE3B7}" type="sibTrans" cxnId="{785D216C-AB45-488E-84BA-4471AFB8520F}">
      <dgm:prSet/>
      <dgm:spPr/>
      <dgm:t>
        <a:bodyPr/>
        <a:lstStyle/>
        <a:p>
          <a:endParaRPr lang="en-US"/>
        </a:p>
      </dgm:t>
    </dgm:pt>
    <dgm:pt modelId="{622D7703-CACC-4F66-A2AB-1A8F36CCFDAC}">
      <dgm:prSet phldrT="[Text]" custT="1"/>
      <dgm:spPr/>
      <dgm:t>
        <a:bodyPr/>
        <a:lstStyle/>
        <a:p>
          <a:pPr algn="ctr"/>
          <a:r>
            <a:rPr lang="en-US" sz="1600" b="1" dirty="0" smtClean="0">
              <a:solidFill>
                <a:srgbClr val="000000"/>
              </a:solidFill>
            </a:rPr>
            <a:t>      MULTIPLE OBSERVERS ARE REQUIRED</a:t>
          </a:r>
          <a:endParaRPr lang="en-US" sz="1600" b="1" dirty="0"/>
        </a:p>
      </dgm:t>
    </dgm:pt>
    <dgm:pt modelId="{A57F9787-91E4-4CFE-94E3-EA718A7AB029}" type="parTrans" cxnId="{EA12F5DC-5311-42EC-B6F7-4BB3CD57E0A6}">
      <dgm:prSet/>
      <dgm:spPr/>
      <dgm:t>
        <a:bodyPr/>
        <a:lstStyle/>
        <a:p>
          <a:endParaRPr lang="en-US"/>
        </a:p>
      </dgm:t>
    </dgm:pt>
    <dgm:pt modelId="{4056E3C1-B9F5-4CF6-9A8F-E2A8E1CE16B2}" type="sibTrans" cxnId="{EA12F5DC-5311-42EC-B6F7-4BB3CD57E0A6}">
      <dgm:prSet/>
      <dgm:spPr/>
      <dgm:t>
        <a:bodyPr/>
        <a:lstStyle/>
        <a:p>
          <a:endParaRPr lang="en-US"/>
        </a:p>
      </dgm:t>
    </dgm:pt>
    <dgm:pt modelId="{7F5706C2-82A2-4E57-85CC-C9DFBF61B9DB}" type="pres">
      <dgm:prSet presAssocID="{87795584-D084-4FAC-AF07-A4952D052770}" presName="Name0" presStyleCnt="0">
        <dgm:presLayoutVars>
          <dgm:dir/>
          <dgm:resizeHandles val="exact"/>
        </dgm:presLayoutVars>
      </dgm:prSet>
      <dgm:spPr/>
      <dgm:t>
        <a:bodyPr/>
        <a:lstStyle/>
        <a:p>
          <a:endParaRPr lang="en-US"/>
        </a:p>
      </dgm:t>
    </dgm:pt>
    <dgm:pt modelId="{7411E3CB-2B98-4D91-B4D9-710D2D653648}" type="pres">
      <dgm:prSet presAssocID="{63EF3EBF-9ED1-462C-9E8D-07A58BB152F6}" presName="composite" presStyleCnt="0"/>
      <dgm:spPr/>
    </dgm:pt>
    <dgm:pt modelId="{CEDF73A7-CC95-4385-849D-DA4D8499AF32}" type="pres">
      <dgm:prSet presAssocID="{63EF3EBF-9ED1-462C-9E8D-07A58BB152F6}" presName="rect1" presStyleLbl="trAlignAcc1" presStyleIdx="0" presStyleCnt="3" custLinFactNeighborX="-2083" custLinFactNeighborY="4214">
        <dgm:presLayoutVars>
          <dgm:bulletEnabled val="1"/>
        </dgm:presLayoutVars>
      </dgm:prSet>
      <dgm:spPr/>
      <dgm:t>
        <a:bodyPr/>
        <a:lstStyle/>
        <a:p>
          <a:endParaRPr lang="en-US"/>
        </a:p>
      </dgm:t>
    </dgm:pt>
    <dgm:pt modelId="{6E68273C-60F4-4B08-9F2F-46CBCE3D052F}" type="pres">
      <dgm:prSet presAssocID="{63EF3EBF-9ED1-462C-9E8D-07A58BB152F6}" presName="rect2" presStyleLbl="fgImgPlace1" presStyleIdx="0" presStyleCnt="3"/>
      <dgm:spPr>
        <a:blipFill>
          <a:blip xmlns:r="http://schemas.openxmlformats.org/officeDocument/2006/relationships" r:embed="rId1" cstate="print">
            <a:extLst>
              <a:ext uri="{BEBA8EAE-BF5A-486C-A8C5-ECC9F3942E4B}">
                <a14:imgProps xmlns:a14="http://schemas.microsoft.com/office/drawing/2010/main">
                  <a14:imgLayer r:embed="rId2">
                    <a14:imgEffect>
                      <a14:backgroundRemoval t="10000" b="90000" l="23333" r="76667"/>
                    </a14:imgEffect>
                  </a14:imgLayer>
                </a14:imgProps>
              </a:ext>
              <a:ext uri="{28A0092B-C50C-407E-A947-70E740481C1C}">
                <a14:useLocalDpi xmlns:a14="http://schemas.microsoft.com/office/drawing/2010/main" val="0"/>
              </a:ext>
            </a:extLst>
          </a:blip>
          <a:srcRect/>
          <a:stretch>
            <a:fillRect l="-25000" r="-25000"/>
          </a:stretch>
        </a:blipFill>
      </dgm:spPr>
      <dgm:t>
        <a:bodyPr/>
        <a:lstStyle/>
        <a:p>
          <a:endParaRPr lang="en-US"/>
        </a:p>
      </dgm:t>
    </dgm:pt>
    <dgm:pt modelId="{C013EE55-78C3-480B-A802-9B1FC88CC4C7}" type="pres">
      <dgm:prSet presAssocID="{A04E06EE-7207-4672-B1BF-D1C660C744C5}" presName="sibTrans" presStyleCnt="0"/>
      <dgm:spPr/>
    </dgm:pt>
    <dgm:pt modelId="{C1C1DC03-673F-44DA-AD8D-CCB91F665713}" type="pres">
      <dgm:prSet presAssocID="{2167D266-9978-4608-BB1B-73C07114F6D6}" presName="composite" presStyleCnt="0"/>
      <dgm:spPr/>
    </dgm:pt>
    <dgm:pt modelId="{3416143A-F48F-4C2A-B53C-907CA1105C0F}" type="pres">
      <dgm:prSet presAssocID="{2167D266-9978-4608-BB1B-73C07114F6D6}" presName="rect1" presStyleLbl="trAlignAcc1" presStyleIdx="1" presStyleCnt="3">
        <dgm:presLayoutVars>
          <dgm:bulletEnabled val="1"/>
        </dgm:presLayoutVars>
      </dgm:prSet>
      <dgm:spPr/>
      <dgm:t>
        <a:bodyPr/>
        <a:lstStyle/>
        <a:p>
          <a:endParaRPr lang="en-US"/>
        </a:p>
      </dgm:t>
    </dgm:pt>
    <dgm:pt modelId="{C76E88C7-1662-4872-85C4-49224CA0FA36}" type="pres">
      <dgm:prSet presAssocID="{2167D266-9978-4608-BB1B-73C07114F6D6}" presName="rect2" presStyleLbl="fgImgPlace1" presStyleIdx="1" presStyleCnt="3"/>
      <dgm:spPr>
        <a:blipFill>
          <a:blip xmlns:r="http://schemas.openxmlformats.org/officeDocument/2006/relationships" r:embed="rId1" cstate="print">
            <a:extLst>
              <a:ext uri="{BEBA8EAE-BF5A-486C-A8C5-ECC9F3942E4B}">
                <a14:imgProps xmlns:a14="http://schemas.microsoft.com/office/drawing/2010/main">
                  <a14:imgLayer r:embed="rId2">
                    <a14:imgEffect>
                      <a14:backgroundRemoval t="10000" b="90000" l="23333" r="76667"/>
                    </a14:imgEffect>
                  </a14:imgLayer>
                </a14:imgProps>
              </a:ext>
              <a:ext uri="{28A0092B-C50C-407E-A947-70E740481C1C}">
                <a14:useLocalDpi xmlns:a14="http://schemas.microsoft.com/office/drawing/2010/main" val="0"/>
              </a:ext>
            </a:extLst>
          </a:blip>
          <a:srcRect/>
          <a:stretch>
            <a:fillRect l="-25000" r="-25000"/>
          </a:stretch>
        </a:blipFill>
      </dgm:spPr>
      <dgm:t>
        <a:bodyPr/>
        <a:lstStyle/>
        <a:p>
          <a:endParaRPr lang="en-US"/>
        </a:p>
      </dgm:t>
    </dgm:pt>
    <dgm:pt modelId="{5C2B50E7-9A78-4FC6-94BF-3B35FF88C95C}" type="pres">
      <dgm:prSet presAssocID="{A37669E5-3BAC-4A52-BD1D-848A365CE3B7}" presName="sibTrans" presStyleCnt="0"/>
      <dgm:spPr/>
    </dgm:pt>
    <dgm:pt modelId="{1F6D0736-00D8-4CC6-B232-4ABE9606183C}" type="pres">
      <dgm:prSet presAssocID="{622D7703-CACC-4F66-A2AB-1A8F36CCFDAC}" presName="composite" presStyleCnt="0"/>
      <dgm:spPr/>
    </dgm:pt>
    <dgm:pt modelId="{91BA502B-D82C-4652-997D-E18EDCA7D774}" type="pres">
      <dgm:prSet presAssocID="{622D7703-CACC-4F66-A2AB-1A8F36CCFDAC}" presName="rect1" presStyleLbl="trAlignAcc1" presStyleIdx="2" presStyleCnt="3" custScaleX="106142">
        <dgm:presLayoutVars>
          <dgm:bulletEnabled val="1"/>
        </dgm:presLayoutVars>
      </dgm:prSet>
      <dgm:spPr/>
      <dgm:t>
        <a:bodyPr/>
        <a:lstStyle/>
        <a:p>
          <a:endParaRPr lang="en-US"/>
        </a:p>
      </dgm:t>
    </dgm:pt>
    <dgm:pt modelId="{00B65E98-C52E-487A-B4AD-58E67E9F3DDF}" type="pres">
      <dgm:prSet presAssocID="{622D7703-CACC-4F66-A2AB-1A8F36CCFDAC}" presName="rect2" presStyleLbl="fgImgPlace1" presStyleIdx="2" presStyleCnt="3" custLinFactNeighborX="13577" custLinFactNeighborY="6661"/>
      <dgm:spPr>
        <a:blipFill>
          <a:blip xmlns:r="http://schemas.openxmlformats.org/officeDocument/2006/relationships" r:embed="rId1" cstate="print">
            <a:extLst>
              <a:ext uri="{BEBA8EAE-BF5A-486C-A8C5-ECC9F3942E4B}">
                <a14:imgProps xmlns:a14="http://schemas.microsoft.com/office/drawing/2010/main">
                  <a14:imgLayer r:embed="rId2">
                    <a14:imgEffect>
                      <a14:backgroundRemoval t="10000" b="90000" l="23333" r="76667"/>
                    </a14:imgEffect>
                  </a14:imgLayer>
                </a14:imgProps>
              </a:ext>
              <a:ext uri="{28A0092B-C50C-407E-A947-70E740481C1C}">
                <a14:useLocalDpi xmlns:a14="http://schemas.microsoft.com/office/drawing/2010/main" val="0"/>
              </a:ext>
            </a:extLst>
          </a:blip>
          <a:srcRect/>
          <a:stretch>
            <a:fillRect l="-25000" r="-25000"/>
          </a:stretch>
        </a:blipFill>
      </dgm:spPr>
      <dgm:t>
        <a:bodyPr/>
        <a:lstStyle/>
        <a:p>
          <a:endParaRPr lang="en-US"/>
        </a:p>
      </dgm:t>
    </dgm:pt>
  </dgm:ptLst>
  <dgm:cxnLst>
    <dgm:cxn modelId="{44DC7CB0-B201-40AA-9D68-99C510DF3400}" type="presOf" srcId="{63EF3EBF-9ED1-462C-9E8D-07A58BB152F6}" destId="{CEDF73A7-CC95-4385-849D-DA4D8499AF32}" srcOrd="0" destOrd="0" presId="urn:microsoft.com/office/officeart/2008/layout/PictureStrips"/>
    <dgm:cxn modelId="{785D216C-AB45-488E-84BA-4471AFB8520F}" srcId="{87795584-D084-4FAC-AF07-A4952D052770}" destId="{2167D266-9978-4608-BB1B-73C07114F6D6}" srcOrd="1" destOrd="0" parTransId="{E5B1BBFE-491E-420E-BEB7-48DF31E643F9}" sibTransId="{A37669E5-3BAC-4A52-BD1D-848A365CE3B7}"/>
    <dgm:cxn modelId="{B414A478-8171-47B5-B25F-63C7C8ABE072}" srcId="{87795584-D084-4FAC-AF07-A4952D052770}" destId="{63EF3EBF-9ED1-462C-9E8D-07A58BB152F6}" srcOrd="0" destOrd="0" parTransId="{6EBB9F2C-513B-46D3-B3B3-C16ED9ACF341}" sibTransId="{A04E06EE-7207-4672-B1BF-D1C660C744C5}"/>
    <dgm:cxn modelId="{B01B5831-B944-426F-AB6D-7F9AE3EB1454}" type="presOf" srcId="{2167D266-9978-4608-BB1B-73C07114F6D6}" destId="{3416143A-F48F-4C2A-B53C-907CA1105C0F}" srcOrd="0" destOrd="0" presId="urn:microsoft.com/office/officeart/2008/layout/PictureStrips"/>
    <dgm:cxn modelId="{3C80DE3C-B8B8-4FC6-B38C-B36F5AE5D261}" type="presOf" srcId="{87795584-D084-4FAC-AF07-A4952D052770}" destId="{7F5706C2-82A2-4E57-85CC-C9DFBF61B9DB}" srcOrd="0" destOrd="0" presId="urn:microsoft.com/office/officeart/2008/layout/PictureStrips"/>
    <dgm:cxn modelId="{EA12F5DC-5311-42EC-B6F7-4BB3CD57E0A6}" srcId="{87795584-D084-4FAC-AF07-A4952D052770}" destId="{622D7703-CACC-4F66-A2AB-1A8F36CCFDAC}" srcOrd="2" destOrd="0" parTransId="{A57F9787-91E4-4CFE-94E3-EA718A7AB029}" sibTransId="{4056E3C1-B9F5-4CF6-9A8F-E2A8E1CE16B2}"/>
    <dgm:cxn modelId="{7F89E138-637E-4D92-9A97-E3B5D081F07F}" type="presOf" srcId="{622D7703-CACC-4F66-A2AB-1A8F36CCFDAC}" destId="{91BA502B-D82C-4652-997D-E18EDCA7D774}" srcOrd="0" destOrd="0" presId="urn:microsoft.com/office/officeart/2008/layout/PictureStrips"/>
    <dgm:cxn modelId="{8341BBD0-B72F-454F-96A3-CD6AB9CC443D}" type="presParOf" srcId="{7F5706C2-82A2-4E57-85CC-C9DFBF61B9DB}" destId="{7411E3CB-2B98-4D91-B4D9-710D2D653648}" srcOrd="0" destOrd="0" presId="urn:microsoft.com/office/officeart/2008/layout/PictureStrips"/>
    <dgm:cxn modelId="{F3D807DF-11AC-4990-96CB-CAE851F0E0C9}" type="presParOf" srcId="{7411E3CB-2B98-4D91-B4D9-710D2D653648}" destId="{CEDF73A7-CC95-4385-849D-DA4D8499AF32}" srcOrd="0" destOrd="0" presId="urn:microsoft.com/office/officeart/2008/layout/PictureStrips"/>
    <dgm:cxn modelId="{CB67636A-7EE8-4A21-8692-5A55625EA972}" type="presParOf" srcId="{7411E3CB-2B98-4D91-B4D9-710D2D653648}" destId="{6E68273C-60F4-4B08-9F2F-46CBCE3D052F}" srcOrd="1" destOrd="0" presId="urn:microsoft.com/office/officeart/2008/layout/PictureStrips"/>
    <dgm:cxn modelId="{9388F469-8511-45F6-89B7-9E6AC77E3A75}" type="presParOf" srcId="{7F5706C2-82A2-4E57-85CC-C9DFBF61B9DB}" destId="{C013EE55-78C3-480B-A802-9B1FC88CC4C7}" srcOrd="1" destOrd="0" presId="urn:microsoft.com/office/officeart/2008/layout/PictureStrips"/>
    <dgm:cxn modelId="{253BC386-0950-4C35-89F6-04DAA61094F9}" type="presParOf" srcId="{7F5706C2-82A2-4E57-85CC-C9DFBF61B9DB}" destId="{C1C1DC03-673F-44DA-AD8D-CCB91F665713}" srcOrd="2" destOrd="0" presId="urn:microsoft.com/office/officeart/2008/layout/PictureStrips"/>
    <dgm:cxn modelId="{49B1EDC2-7761-47C1-9688-A39AEB1C2C58}" type="presParOf" srcId="{C1C1DC03-673F-44DA-AD8D-CCB91F665713}" destId="{3416143A-F48F-4C2A-B53C-907CA1105C0F}" srcOrd="0" destOrd="0" presId="urn:microsoft.com/office/officeart/2008/layout/PictureStrips"/>
    <dgm:cxn modelId="{40134DE1-A1F2-4768-A3D4-F549BBE0F9E4}" type="presParOf" srcId="{C1C1DC03-673F-44DA-AD8D-CCB91F665713}" destId="{C76E88C7-1662-4872-85C4-49224CA0FA36}" srcOrd="1" destOrd="0" presId="urn:microsoft.com/office/officeart/2008/layout/PictureStrips"/>
    <dgm:cxn modelId="{477D53EA-7387-43FD-96C7-E61A7726459D}" type="presParOf" srcId="{7F5706C2-82A2-4E57-85CC-C9DFBF61B9DB}" destId="{5C2B50E7-9A78-4FC6-94BF-3B35FF88C95C}" srcOrd="3" destOrd="0" presId="urn:microsoft.com/office/officeart/2008/layout/PictureStrips"/>
    <dgm:cxn modelId="{06E0680E-706C-4768-8256-5666686F728D}" type="presParOf" srcId="{7F5706C2-82A2-4E57-85CC-C9DFBF61B9DB}" destId="{1F6D0736-00D8-4CC6-B232-4ABE9606183C}" srcOrd="4" destOrd="0" presId="urn:microsoft.com/office/officeart/2008/layout/PictureStrips"/>
    <dgm:cxn modelId="{692BDD75-8051-45F9-B440-2AED5E9FF660}" type="presParOf" srcId="{1F6D0736-00D8-4CC6-B232-4ABE9606183C}" destId="{91BA502B-D82C-4652-997D-E18EDCA7D774}" srcOrd="0" destOrd="0" presId="urn:microsoft.com/office/officeart/2008/layout/PictureStrips"/>
    <dgm:cxn modelId="{505C20CD-8614-44B8-923D-22D97FD531A5}" type="presParOf" srcId="{1F6D0736-00D8-4CC6-B232-4ABE9606183C}" destId="{00B65E98-C52E-487A-B4AD-58E67E9F3DDF}"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795584-D084-4FAC-AF07-A4952D05277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63EF3EBF-9ED1-462C-9E8D-07A58BB152F6}">
      <dgm:prSet phldrT="[Text]" custT="1"/>
      <dgm:spPr/>
      <dgm:t>
        <a:bodyPr/>
        <a:lstStyle/>
        <a:p>
          <a:pPr algn="ctr"/>
          <a:r>
            <a:rPr lang="en-US" sz="1600" b="1" dirty="0" smtClean="0"/>
            <a:t>1 LONG OBSERVATIONS (40 MIN)</a:t>
          </a:r>
          <a:endParaRPr lang="en-US" sz="1600" b="1" dirty="0"/>
        </a:p>
      </dgm:t>
    </dgm:pt>
    <dgm:pt modelId="{6EBB9F2C-513B-46D3-B3B3-C16ED9ACF341}" type="parTrans" cxnId="{B414A478-8171-47B5-B25F-63C7C8ABE072}">
      <dgm:prSet/>
      <dgm:spPr/>
      <dgm:t>
        <a:bodyPr/>
        <a:lstStyle/>
        <a:p>
          <a:endParaRPr lang="en-US"/>
        </a:p>
      </dgm:t>
    </dgm:pt>
    <dgm:pt modelId="{A04E06EE-7207-4672-B1BF-D1C660C744C5}" type="sibTrans" cxnId="{B414A478-8171-47B5-B25F-63C7C8ABE072}">
      <dgm:prSet/>
      <dgm:spPr/>
      <dgm:t>
        <a:bodyPr/>
        <a:lstStyle/>
        <a:p>
          <a:endParaRPr lang="en-US"/>
        </a:p>
      </dgm:t>
    </dgm:pt>
    <dgm:pt modelId="{2167D266-9978-4608-BB1B-73C07114F6D6}">
      <dgm:prSet phldrT="[Text]" custT="1"/>
      <dgm:spPr/>
      <dgm:t>
        <a:bodyPr/>
        <a:lstStyle/>
        <a:p>
          <a:pPr algn="ctr"/>
          <a:r>
            <a:rPr lang="en-US" sz="1600" b="1" dirty="0" smtClean="0"/>
            <a:t>2 SHORT OBSERVATION (20 MIN)</a:t>
          </a:r>
          <a:endParaRPr lang="en-US" sz="1600" b="1" dirty="0"/>
        </a:p>
      </dgm:t>
    </dgm:pt>
    <dgm:pt modelId="{E5B1BBFE-491E-420E-BEB7-48DF31E643F9}" type="parTrans" cxnId="{785D216C-AB45-488E-84BA-4471AFB8520F}">
      <dgm:prSet/>
      <dgm:spPr/>
      <dgm:t>
        <a:bodyPr/>
        <a:lstStyle/>
        <a:p>
          <a:endParaRPr lang="en-US"/>
        </a:p>
      </dgm:t>
    </dgm:pt>
    <dgm:pt modelId="{A37669E5-3BAC-4A52-BD1D-848A365CE3B7}" type="sibTrans" cxnId="{785D216C-AB45-488E-84BA-4471AFB8520F}">
      <dgm:prSet/>
      <dgm:spPr/>
      <dgm:t>
        <a:bodyPr/>
        <a:lstStyle/>
        <a:p>
          <a:endParaRPr lang="en-US"/>
        </a:p>
      </dgm:t>
    </dgm:pt>
    <dgm:pt modelId="{622D7703-CACC-4F66-A2AB-1A8F36CCFDAC}">
      <dgm:prSet phldrT="[Text]" custT="1"/>
      <dgm:spPr/>
      <dgm:t>
        <a:bodyPr/>
        <a:lstStyle/>
        <a:p>
          <a:pPr algn="ctr"/>
          <a:r>
            <a:rPr lang="en-US" sz="1600" b="1" dirty="0" smtClean="0">
              <a:solidFill>
                <a:srgbClr val="000000"/>
              </a:solidFill>
            </a:rPr>
            <a:t>MULTIPLE OBSERVERS ARE REQUIRED</a:t>
          </a:r>
          <a:endParaRPr lang="en-US" sz="1600" b="1" dirty="0"/>
        </a:p>
      </dgm:t>
    </dgm:pt>
    <dgm:pt modelId="{A57F9787-91E4-4CFE-94E3-EA718A7AB029}" type="parTrans" cxnId="{EA12F5DC-5311-42EC-B6F7-4BB3CD57E0A6}">
      <dgm:prSet/>
      <dgm:spPr/>
      <dgm:t>
        <a:bodyPr/>
        <a:lstStyle/>
        <a:p>
          <a:endParaRPr lang="en-US"/>
        </a:p>
      </dgm:t>
    </dgm:pt>
    <dgm:pt modelId="{4056E3C1-B9F5-4CF6-9A8F-E2A8E1CE16B2}" type="sibTrans" cxnId="{EA12F5DC-5311-42EC-B6F7-4BB3CD57E0A6}">
      <dgm:prSet/>
      <dgm:spPr/>
      <dgm:t>
        <a:bodyPr/>
        <a:lstStyle/>
        <a:p>
          <a:endParaRPr lang="en-US"/>
        </a:p>
      </dgm:t>
    </dgm:pt>
    <dgm:pt modelId="{7F5706C2-82A2-4E57-85CC-C9DFBF61B9DB}" type="pres">
      <dgm:prSet presAssocID="{87795584-D084-4FAC-AF07-A4952D052770}" presName="Name0" presStyleCnt="0">
        <dgm:presLayoutVars>
          <dgm:dir/>
          <dgm:resizeHandles val="exact"/>
        </dgm:presLayoutVars>
      </dgm:prSet>
      <dgm:spPr/>
      <dgm:t>
        <a:bodyPr/>
        <a:lstStyle/>
        <a:p>
          <a:endParaRPr lang="en-US"/>
        </a:p>
      </dgm:t>
    </dgm:pt>
    <dgm:pt modelId="{7411E3CB-2B98-4D91-B4D9-710D2D653648}" type="pres">
      <dgm:prSet presAssocID="{63EF3EBF-9ED1-462C-9E8D-07A58BB152F6}" presName="composite" presStyleCnt="0"/>
      <dgm:spPr/>
    </dgm:pt>
    <dgm:pt modelId="{CEDF73A7-CC95-4385-849D-DA4D8499AF32}" type="pres">
      <dgm:prSet presAssocID="{63EF3EBF-9ED1-462C-9E8D-07A58BB152F6}" presName="rect1" presStyleLbl="trAlignAcc1" presStyleIdx="0" presStyleCnt="3">
        <dgm:presLayoutVars>
          <dgm:bulletEnabled val="1"/>
        </dgm:presLayoutVars>
      </dgm:prSet>
      <dgm:spPr/>
      <dgm:t>
        <a:bodyPr/>
        <a:lstStyle/>
        <a:p>
          <a:endParaRPr lang="en-US"/>
        </a:p>
      </dgm:t>
    </dgm:pt>
    <dgm:pt modelId="{6E68273C-60F4-4B08-9F2F-46CBCE3D052F}" type="pres">
      <dgm:prSet presAssocID="{63EF3EBF-9ED1-462C-9E8D-07A58BB152F6}" presName="rect2" presStyleLbl="fgImgPlace1" presStyleIdx="0" presStyleCnt="3"/>
      <dgm:spPr>
        <a:blipFill>
          <a:blip xmlns:r="http://schemas.openxmlformats.org/officeDocument/2006/relationships" r:embed="rId1" cstate="print">
            <a:extLst>
              <a:ext uri="{BEBA8EAE-BF5A-486C-A8C5-ECC9F3942E4B}">
                <a14:imgProps xmlns:a14="http://schemas.microsoft.com/office/drawing/2010/main">
                  <a14:imgLayer r:embed="rId2">
                    <a14:imgEffect>
                      <a14:backgroundRemoval t="10000" b="90000" l="23333" r="76667"/>
                    </a14:imgEffect>
                  </a14:imgLayer>
                </a14:imgProps>
              </a:ext>
              <a:ext uri="{28A0092B-C50C-407E-A947-70E740481C1C}">
                <a14:useLocalDpi xmlns:a14="http://schemas.microsoft.com/office/drawing/2010/main" val="0"/>
              </a:ext>
            </a:extLst>
          </a:blip>
          <a:srcRect/>
          <a:stretch>
            <a:fillRect l="-25000" r="-25000"/>
          </a:stretch>
        </a:blipFill>
      </dgm:spPr>
      <dgm:t>
        <a:bodyPr/>
        <a:lstStyle/>
        <a:p>
          <a:endParaRPr lang="en-US"/>
        </a:p>
      </dgm:t>
    </dgm:pt>
    <dgm:pt modelId="{C013EE55-78C3-480B-A802-9B1FC88CC4C7}" type="pres">
      <dgm:prSet presAssocID="{A04E06EE-7207-4672-B1BF-D1C660C744C5}" presName="sibTrans" presStyleCnt="0"/>
      <dgm:spPr/>
    </dgm:pt>
    <dgm:pt modelId="{C1C1DC03-673F-44DA-AD8D-CCB91F665713}" type="pres">
      <dgm:prSet presAssocID="{2167D266-9978-4608-BB1B-73C07114F6D6}" presName="composite" presStyleCnt="0"/>
      <dgm:spPr/>
    </dgm:pt>
    <dgm:pt modelId="{3416143A-F48F-4C2A-B53C-907CA1105C0F}" type="pres">
      <dgm:prSet presAssocID="{2167D266-9978-4608-BB1B-73C07114F6D6}" presName="rect1" presStyleLbl="trAlignAcc1" presStyleIdx="1" presStyleCnt="3">
        <dgm:presLayoutVars>
          <dgm:bulletEnabled val="1"/>
        </dgm:presLayoutVars>
      </dgm:prSet>
      <dgm:spPr/>
      <dgm:t>
        <a:bodyPr/>
        <a:lstStyle/>
        <a:p>
          <a:endParaRPr lang="en-US"/>
        </a:p>
      </dgm:t>
    </dgm:pt>
    <dgm:pt modelId="{C76E88C7-1662-4872-85C4-49224CA0FA36}" type="pres">
      <dgm:prSet presAssocID="{2167D266-9978-4608-BB1B-73C07114F6D6}" presName="rect2" presStyleLbl="fgImgPlace1" presStyleIdx="1" presStyleCnt="3"/>
      <dgm:spPr>
        <a:blipFill>
          <a:blip xmlns:r="http://schemas.openxmlformats.org/officeDocument/2006/relationships" r:embed="rId1" cstate="print">
            <a:extLst>
              <a:ext uri="{BEBA8EAE-BF5A-486C-A8C5-ECC9F3942E4B}">
                <a14:imgProps xmlns:a14="http://schemas.microsoft.com/office/drawing/2010/main">
                  <a14:imgLayer r:embed="rId2">
                    <a14:imgEffect>
                      <a14:backgroundRemoval t="10000" b="90000" l="23333" r="76667"/>
                    </a14:imgEffect>
                  </a14:imgLayer>
                </a14:imgProps>
              </a:ext>
              <a:ext uri="{28A0092B-C50C-407E-A947-70E740481C1C}">
                <a14:useLocalDpi xmlns:a14="http://schemas.microsoft.com/office/drawing/2010/main" val="0"/>
              </a:ext>
            </a:extLst>
          </a:blip>
          <a:srcRect/>
          <a:stretch>
            <a:fillRect l="-25000" r="-25000"/>
          </a:stretch>
        </a:blipFill>
      </dgm:spPr>
      <dgm:t>
        <a:bodyPr/>
        <a:lstStyle/>
        <a:p>
          <a:endParaRPr lang="en-US"/>
        </a:p>
      </dgm:t>
    </dgm:pt>
    <dgm:pt modelId="{5C2B50E7-9A78-4FC6-94BF-3B35FF88C95C}" type="pres">
      <dgm:prSet presAssocID="{A37669E5-3BAC-4A52-BD1D-848A365CE3B7}" presName="sibTrans" presStyleCnt="0"/>
      <dgm:spPr/>
    </dgm:pt>
    <dgm:pt modelId="{1F6D0736-00D8-4CC6-B232-4ABE9606183C}" type="pres">
      <dgm:prSet presAssocID="{622D7703-CACC-4F66-A2AB-1A8F36CCFDAC}" presName="composite" presStyleCnt="0"/>
      <dgm:spPr/>
    </dgm:pt>
    <dgm:pt modelId="{91BA502B-D82C-4652-997D-E18EDCA7D774}" type="pres">
      <dgm:prSet presAssocID="{622D7703-CACC-4F66-A2AB-1A8F36CCFDAC}" presName="rect1" presStyleLbl="trAlignAcc1" presStyleIdx="2" presStyleCnt="3" custScaleX="108675">
        <dgm:presLayoutVars>
          <dgm:bulletEnabled val="1"/>
        </dgm:presLayoutVars>
      </dgm:prSet>
      <dgm:spPr/>
      <dgm:t>
        <a:bodyPr/>
        <a:lstStyle/>
        <a:p>
          <a:endParaRPr lang="en-US"/>
        </a:p>
      </dgm:t>
    </dgm:pt>
    <dgm:pt modelId="{00B65E98-C52E-487A-B4AD-58E67E9F3DDF}" type="pres">
      <dgm:prSet presAssocID="{622D7703-CACC-4F66-A2AB-1A8F36CCFDAC}" presName="rect2" presStyleLbl="fgImgPlace1" presStyleIdx="2" presStyleCnt="3" custScaleX="95155" custScaleY="112787" custLinFactNeighborX="-1717" custLinFactNeighborY="141"/>
      <dgm:spPr>
        <a:blipFill rotWithShape="1">
          <a:blip xmlns:r="http://schemas.openxmlformats.org/officeDocument/2006/relationships"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a:blipFill>
      </dgm:spPr>
      <dgm:t>
        <a:bodyPr/>
        <a:lstStyle/>
        <a:p>
          <a:endParaRPr lang="en-US"/>
        </a:p>
      </dgm:t>
    </dgm:pt>
  </dgm:ptLst>
  <dgm:cxnLst>
    <dgm:cxn modelId="{DD7873CA-AD3C-45C5-A0D4-D2D80BE98CDD}" type="presOf" srcId="{87795584-D084-4FAC-AF07-A4952D052770}" destId="{7F5706C2-82A2-4E57-85CC-C9DFBF61B9DB}" srcOrd="0" destOrd="0" presId="urn:microsoft.com/office/officeart/2008/layout/PictureStrips"/>
    <dgm:cxn modelId="{6B929594-A5A5-49E6-8E61-C412D0FCE581}" type="presOf" srcId="{622D7703-CACC-4F66-A2AB-1A8F36CCFDAC}" destId="{91BA502B-D82C-4652-997D-E18EDCA7D774}" srcOrd="0" destOrd="0" presId="urn:microsoft.com/office/officeart/2008/layout/PictureStrips"/>
    <dgm:cxn modelId="{EA12F5DC-5311-42EC-B6F7-4BB3CD57E0A6}" srcId="{87795584-D084-4FAC-AF07-A4952D052770}" destId="{622D7703-CACC-4F66-A2AB-1A8F36CCFDAC}" srcOrd="2" destOrd="0" parTransId="{A57F9787-91E4-4CFE-94E3-EA718A7AB029}" sibTransId="{4056E3C1-B9F5-4CF6-9A8F-E2A8E1CE16B2}"/>
    <dgm:cxn modelId="{B414A478-8171-47B5-B25F-63C7C8ABE072}" srcId="{87795584-D084-4FAC-AF07-A4952D052770}" destId="{63EF3EBF-9ED1-462C-9E8D-07A58BB152F6}" srcOrd="0" destOrd="0" parTransId="{6EBB9F2C-513B-46D3-B3B3-C16ED9ACF341}" sibTransId="{A04E06EE-7207-4672-B1BF-D1C660C744C5}"/>
    <dgm:cxn modelId="{23F84981-6928-4CE7-A46D-BA8F23B9C0EB}" type="presOf" srcId="{2167D266-9978-4608-BB1B-73C07114F6D6}" destId="{3416143A-F48F-4C2A-B53C-907CA1105C0F}" srcOrd="0" destOrd="0" presId="urn:microsoft.com/office/officeart/2008/layout/PictureStrips"/>
    <dgm:cxn modelId="{88F14F19-6B7B-48DF-B3AF-0DE40D102542}" type="presOf" srcId="{63EF3EBF-9ED1-462C-9E8D-07A58BB152F6}" destId="{CEDF73A7-CC95-4385-849D-DA4D8499AF32}" srcOrd="0" destOrd="0" presId="urn:microsoft.com/office/officeart/2008/layout/PictureStrips"/>
    <dgm:cxn modelId="{785D216C-AB45-488E-84BA-4471AFB8520F}" srcId="{87795584-D084-4FAC-AF07-A4952D052770}" destId="{2167D266-9978-4608-BB1B-73C07114F6D6}" srcOrd="1" destOrd="0" parTransId="{E5B1BBFE-491E-420E-BEB7-48DF31E643F9}" sibTransId="{A37669E5-3BAC-4A52-BD1D-848A365CE3B7}"/>
    <dgm:cxn modelId="{5489707F-B6EE-468E-B053-A8219596EE76}" type="presParOf" srcId="{7F5706C2-82A2-4E57-85CC-C9DFBF61B9DB}" destId="{7411E3CB-2B98-4D91-B4D9-710D2D653648}" srcOrd="0" destOrd="0" presId="urn:microsoft.com/office/officeart/2008/layout/PictureStrips"/>
    <dgm:cxn modelId="{1E83D2B7-B1D5-40EF-B883-675F5937A8AB}" type="presParOf" srcId="{7411E3CB-2B98-4D91-B4D9-710D2D653648}" destId="{CEDF73A7-CC95-4385-849D-DA4D8499AF32}" srcOrd="0" destOrd="0" presId="urn:microsoft.com/office/officeart/2008/layout/PictureStrips"/>
    <dgm:cxn modelId="{6BB21776-CED9-4608-B724-8DD4423BB558}" type="presParOf" srcId="{7411E3CB-2B98-4D91-B4D9-710D2D653648}" destId="{6E68273C-60F4-4B08-9F2F-46CBCE3D052F}" srcOrd="1" destOrd="0" presId="urn:microsoft.com/office/officeart/2008/layout/PictureStrips"/>
    <dgm:cxn modelId="{F964AFB3-1D52-4F0B-AD5A-58A55CC9D4C5}" type="presParOf" srcId="{7F5706C2-82A2-4E57-85CC-C9DFBF61B9DB}" destId="{C013EE55-78C3-480B-A802-9B1FC88CC4C7}" srcOrd="1" destOrd="0" presId="urn:microsoft.com/office/officeart/2008/layout/PictureStrips"/>
    <dgm:cxn modelId="{AB92EFA5-979F-4E02-9DEC-02387BDAD58D}" type="presParOf" srcId="{7F5706C2-82A2-4E57-85CC-C9DFBF61B9DB}" destId="{C1C1DC03-673F-44DA-AD8D-CCB91F665713}" srcOrd="2" destOrd="0" presId="urn:microsoft.com/office/officeart/2008/layout/PictureStrips"/>
    <dgm:cxn modelId="{7CB82441-E86E-4F87-9A49-6EA21A76C215}" type="presParOf" srcId="{C1C1DC03-673F-44DA-AD8D-CCB91F665713}" destId="{3416143A-F48F-4C2A-B53C-907CA1105C0F}" srcOrd="0" destOrd="0" presId="urn:microsoft.com/office/officeart/2008/layout/PictureStrips"/>
    <dgm:cxn modelId="{C05A53CA-70D6-4A9D-8909-C4F72C8E5EEE}" type="presParOf" srcId="{C1C1DC03-673F-44DA-AD8D-CCB91F665713}" destId="{C76E88C7-1662-4872-85C4-49224CA0FA36}" srcOrd="1" destOrd="0" presId="urn:microsoft.com/office/officeart/2008/layout/PictureStrips"/>
    <dgm:cxn modelId="{F00A1649-993A-4EBD-8745-146837C6D812}" type="presParOf" srcId="{7F5706C2-82A2-4E57-85CC-C9DFBF61B9DB}" destId="{5C2B50E7-9A78-4FC6-94BF-3B35FF88C95C}" srcOrd="3" destOrd="0" presId="urn:microsoft.com/office/officeart/2008/layout/PictureStrips"/>
    <dgm:cxn modelId="{9C8D11FC-BC57-4044-86D0-9BB96F4761E1}" type="presParOf" srcId="{7F5706C2-82A2-4E57-85CC-C9DFBF61B9DB}" destId="{1F6D0736-00D8-4CC6-B232-4ABE9606183C}" srcOrd="4" destOrd="0" presId="urn:microsoft.com/office/officeart/2008/layout/PictureStrips"/>
    <dgm:cxn modelId="{6801DE15-FA93-4C3B-B9F1-3848553CAA20}" type="presParOf" srcId="{1F6D0736-00D8-4CC6-B232-4ABE9606183C}" destId="{91BA502B-D82C-4652-997D-E18EDCA7D774}" srcOrd="0" destOrd="0" presId="urn:microsoft.com/office/officeart/2008/layout/PictureStrips"/>
    <dgm:cxn modelId="{35B4FB11-3B97-404B-A8ED-A2466CC2C98B}" type="presParOf" srcId="{1F6D0736-00D8-4CC6-B232-4ABE9606183C}" destId="{00B65E98-C52E-487A-B4AD-58E67E9F3DDF}" srcOrd="1" destOrd="0" presId="urn:microsoft.com/office/officeart/2008/layout/PictureStrip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F73A7-CC95-4385-849D-DA4D8499AF32}">
      <dsp:nvSpPr>
        <dsp:cNvPr id="0" name=""/>
        <dsp:cNvSpPr/>
      </dsp:nvSpPr>
      <dsp:spPr>
        <a:xfrm>
          <a:off x="409176" y="213715"/>
          <a:ext cx="2008536" cy="627667"/>
        </a:xfrm>
        <a:prstGeom prst="rect">
          <a:avLst/>
        </a:prstGeom>
        <a:solidFill>
          <a:schemeClr val="lt1">
            <a:alpha val="4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2514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  LONG OBSERVATION (40 MIN)</a:t>
          </a:r>
          <a:endParaRPr lang="en-US" sz="1600" b="1" kern="1200" dirty="0"/>
        </a:p>
      </dsp:txBody>
      <dsp:txXfrm>
        <a:off x="409176" y="213715"/>
        <a:ext cx="2008536" cy="627667"/>
      </dsp:txXfrm>
    </dsp:sp>
    <dsp:sp modelId="{6E68273C-60F4-4B08-9F2F-46CBCE3D052F}">
      <dsp:nvSpPr>
        <dsp:cNvPr id="0" name=""/>
        <dsp:cNvSpPr/>
      </dsp:nvSpPr>
      <dsp:spPr>
        <a:xfrm>
          <a:off x="325487" y="123052"/>
          <a:ext cx="439367" cy="659051"/>
        </a:xfrm>
        <a:prstGeom prst="rect">
          <a:avLst/>
        </a:prstGeom>
        <a:blipFill>
          <a:blip xmlns:r="http://schemas.openxmlformats.org/officeDocument/2006/relationships" r:embed="rId1" cstate="print">
            <a:extLst>
              <a:ext uri="{BEBA8EAE-BF5A-486C-A8C5-ECC9F3942E4B}">
                <a14:imgProps xmlns:a14="http://schemas.microsoft.com/office/drawing/2010/main">
                  <a14:imgLayer r:embed="rId2">
                    <a14:imgEffect>
                      <a14:backgroundRemoval t="10000" b="90000" l="23333" r="76667"/>
                    </a14:imgEffect>
                  </a14:imgLayer>
                </a14:imgProps>
              </a:ex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6143A-F48F-4C2A-B53C-907CA1105C0F}">
      <dsp:nvSpPr>
        <dsp:cNvPr id="0" name=""/>
        <dsp:cNvSpPr/>
      </dsp:nvSpPr>
      <dsp:spPr>
        <a:xfrm>
          <a:off x="409176" y="1003879"/>
          <a:ext cx="2008536" cy="627667"/>
        </a:xfrm>
        <a:prstGeom prst="rect">
          <a:avLst/>
        </a:prstGeom>
        <a:solidFill>
          <a:schemeClr val="lt1">
            <a:alpha val="4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2514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 SHORT OBSERVATION (20 MIN) </a:t>
          </a:r>
          <a:endParaRPr lang="en-US" sz="1600" b="1" kern="1200" dirty="0"/>
        </a:p>
      </dsp:txBody>
      <dsp:txXfrm>
        <a:off x="409176" y="1003879"/>
        <a:ext cx="2008536" cy="627667"/>
      </dsp:txXfrm>
    </dsp:sp>
    <dsp:sp modelId="{C76E88C7-1662-4872-85C4-49224CA0FA36}">
      <dsp:nvSpPr>
        <dsp:cNvPr id="0" name=""/>
        <dsp:cNvSpPr/>
      </dsp:nvSpPr>
      <dsp:spPr>
        <a:xfrm>
          <a:off x="325487" y="913216"/>
          <a:ext cx="439367" cy="659051"/>
        </a:xfrm>
        <a:prstGeom prst="rect">
          <a:avLst/>
        </a:prstGeom>
        <a:blipFill>
          <a:blip xmlns:r="http://schemas.openxmlformats.org/officeDocument/2006/relationships" r:embed="rId1" cstate="print">
            <a:extLst>
              <a:ext uri="{BEBA8EAE-BF5A-486C-A8C5-ECC9F3942E4B}">
                <a14:imgProps xmlns:a14="http://schemas.microsoft.com/office/drawing/2010/main">
                  <a14:imgLayer r:embed="rId2">
                    <a14:imgEffect>
                      <a14:backgroundRemoval t="10000" b="90000" l="23333" r="76667"/>
                    </a14:imgEffect>
                  </a14:imgLayer>
                </a14:imgProps>
              </a:ex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A502B-D82C-4652-997D-E18EDCA7D774}">
      <dsp:nvSpPr>
        <dsp:cNvPr id="0" name=""/>
        <dsp:cNvSpPr/>
      </dsp:nvSpPr>
      <dsp:spPr>
        <a:xfrm>
          <a:off x="409176" y="1794043"/>
          <a:ext cx="2008536" cy="627667"/>
        </a:xfrm>
        <a:prstGeom prst="rect">
          <a:avLst/>
        </a:prstGeom>
        <a:solidFill>
          <a:schemeClr val="lt1">
            <a:alpha val="4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2514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MULTIPLE</a:t>
          </a:r>
          <a:r>
            <a:rPr lang="en-US" sz="1800" b="1" kern="1200" dirty="0" smtClean="0">
              <a:solidFill>
                <a:srgbClr val="000000"/>
              </a:solidFill>
            </a:rPr>
            <a:t> </a:t>
          </a:r>
          <a:r>
            <a:rPr lang="en-US" sz="1600" b="1" kern="1200" dirty="0" smtClean="0">
              <a:solidFill>
                <a:srgbClr val="000000"/>
              </a:solidFill>
            </a:rPr>
            <a:t>OBSERVERS ARE RECOMMENDED</a:t>
          </a:r>
          <a:endParaRPr lang="en-US" sz="1800" b="1" kern="1200" dirty="0">
            <a:solidFill>
              <a:srgbClr val="000000"/>
            </a:solidFill>
          </a:endParaRPr>
        </a:p>
      </dsp:txBody>
      <dsp:txXfrm>
        <a:off x="409176" y="1794043"/>
        <a:ext cx="2008536" cy="627667"/>
      </dsp:txXfrm>
    </dsp:sp>
    <dsp:sp modelId="{00B65E98-C52E-487A-B4AD-58E67E9F3DDF}">
      <dsp:nvSpPr>
        <dsp:cNvPr id="0" name=""/>
        <dsp:cNvSpPr/>
      </dsp:nvSpPr>
      <dsp:spPr>
        <a:xfrm>
          <a:off x="325487" y="1703380"/>
          <a:ext cx="439367" cy="659051"/>
        </a:xfrm>
        <a:prstGeom prst="rect">
          <a:avLst/>
        </a:prstGeom>
        <a:blipFill>
          <a:blip xmlns:r="http://schemas.openxmlformats.org/officeDocument/2006/relationships" r:embed="rId1" cstate="print">
            <a:extLst>
              <a:ext uri="{BEBA8EAE-BF5A-486C-A8C5-ECC9F3942E4B}">
                <a14:imgProps xmlns:a14="http://schemas.microsoft.com/office/drawing/2010/main">
                  <a14:imgLayer r:embed="rId2">
                    <a14:imgEffect>
                      <a14:backgroundRemoval t="10000" b="90000" l="23333" r="76667"/>
                    </a14:imgEffect>
                  </a14:imgLayer>
                </a14:imgProps>
              </a:ex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F73A7-CC95-4385-849D-DA4D8499AF32}">
      <dsp:nvSpPr>
        <dsp:cNvPr id="0" name=""/>
        <dsp:cNvSpPr/>
      </dsp:nvSpPr>
      <dsp:spPr>
        <a:xfrm>
          <a:off x="470386" y="228600"/>
          <a:ext cx="2031039" cy="634699"/>
        </a:xfrm>
        <a:prstGeom prst="rect">
          <a:avLst/>
        </a:prstGeom>
        <a:solidFill>
          <a:schemeClr val="lt1">
            <a:alpha val="4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29903"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2 LONG OBSERVATIONS (40 MIN)</a:t>
          </a:r>
          <a:endParaRPr lang="en-US" sz="1600" b="1" kern="1200" dirty="0"/>
        </a:p>
      </dsp:txBody>
      <dsp:txXfrm>
        <a:off x="470386" y="228600"/>
        <a:ext cx="2031039" cy="634699"/>
      </dsp:txXfrm>
    </dsp:sp>
    <dsp:sp modelId="{6E68273C-60F4-4B08-9F2F-46CBCE3D052F}">
      <dsp:nvSpPr>
        <dsp:cNvPr id="0" name=""/>
        <dsp:cNvSpPr/>
      </dsp:nvSpPr>
      <dsp:spPr>
        <a:xfrm>
          <a:off x="428066" y="110175"/>
          <a:ext cx="444289" cy="666434"/>
        </a:xfrm>
        <a:prstGeom prst="rect">
          <a:avLst/>
        </a:prstGeom>
        <a:blipFill>
          <a:blip xmlns:r="http://schemas.openxmlformats.org/officeDocument/2006/relationships" r:embed="rId1" cstate="print">
            <a:extLst>
              <a:ext uri="{BEBA8EAE-BF5A-486C-A8C5-ECC9F3942E4B}">
                <a14:imgProps xmlns:a14="http://schemas.microsoft.com/office/drawing/2010/main">
                  <a14:imgLayer r:embed="rId2">
                    <a14:imgEffect>
                      <a14:backgroundRemoval t="10000" b="90000" l="23333" r="76667"/>
                    </a14:imgEffect>
                  </a14:imgLayer>
                </a14:imgProps>
              </a:ex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6143A-F48F-4C2A-B53C-907CA1105C0F}">
      <dsp:nvSpPr>
        <dsp:cNvPr id="0" name=""/>
        <dsp:cNvSpPr/>
      </dsp:nvSpPr>
      <dsp:spPr>
        <a:xfrm>
          <a:off x="512693" y="1000871"/>
          <a:ext cx="2031039" cy="634699"/>
        </a:xfrm>
        <a:prstGeom prst="rect">
          <a:avLst/>
        </a:prstGeom>
        <a:solidFill>
          <a:schemeClr val="lt1">
            <a:alpha val="4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29903"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 SHORT OBSERVATION   (20 MIN)</a:t>
          </a:r>
          <a:endParaRPr lang="en-US" sz="1600" b="1" kern="1200" dirty="0"/>
        </a:p>
      </dsp:txBody>
      <dsp:txXfrm>
        <a:off x="512693" y="1000871"/>
        <a:ext cx="2031039" cy="634699"/>
      </dsp:txXfrm>
    </dsp:sp>
    <dsp:sp modelId="{C76E88C7-1662-4872-85C4-49224CA0FA36}">
      <dsp:nvSpPr>
        <dsp:cNvPr id="0" name=""/>
        <dsp:cNvSpPr/>
      </dsp:nvSpPr>
      <dsp:spPr>
        <a:xfrm>
          <a:off x="428066" y="909192"/>
          <a:ext cx="444289" cy="666434"/>
        </a:xfrm>
        <a:prstGeom prst="rect">
          <a:avLst/>
        </a:prstGeom>
        <a:blipFill>
          <a:blip xmlns:r="http://schemas.openxmlformats.org/officeDocument/2006/relationships" r:embed="rId1" cstate="print">
            <a:extLst>
              <a:ext uri="{BEBA8EAE-BF5A-486C-A8C5-ECC9F3942E4B}">
                <a14:imgProps xmlns:a14="http://schemas.microsoft.com/office/drawing/2010/main">
                  <a14:imgLayer r:embed="rId2">
                    <a14:imgEffect>
                      <a14:backgroundRemoval t="10000" b="90000" l="23333" r="76667"/>
                    </a14:imgEffect>
                  </a14:imgLayer>
                </a14:imgProps>
              </a:ex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A502B-D82C-4652-997D-E18EDCA7D774}">
      <dsp:nvSpPr>
        <dsp:cNvPr id="0" name=""/>
        <dsp:cNvSpPr/>
      </dsp:nvSpPr>
      <dsp:spPr>
        <a:xfrm>
          <a:off x="419133" y="1799887"/>
          <a:ext cx="2155786" cy="634699"/>
        </a:xfrm>
        <a:prstGeom prst="rect">
          <a:avLst/>
        </a:prstGeom>
        <a:solidFill>
          <a:schemeClr val="lt1">
            <a:alpha val="4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29903"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      MULTIPLE OBSERVERS ARE REQUIRED</a:t>
          </a:r>
          <a:endParaRPr lang="en-US" sz="1600" b="1" kern="1200" dirty="0"/>
        </a:p>
      </dsp:txBody>
      <dsp:txXfrm>
        <a:off x="419133" y="1799887"/>
        <a:ext cx="2155786" cy="634699"/>
      </dsp:txXfrm>
    </dsp:sp>
    <dsp:sp modelId="{00B65E98-C52E-487A-B4AD-58E67E9F3DDF}">
      <dsp:nvSpPr>
        <dsp:cNvPr id="0" name=""/>
        <dsp:cNvSpPr/>
      </dsp:nvSpPr>
      <dsp:spPr>
        <a:xfrm>
          <a:off x="457201" y="1752599"/>
          <a:ext cx="444289" cy="666434"/>
        </a:xfrm>
        <a:prstGeom prst="rect">
          <a:avLst/>
        </a:prstGeom>
        <a:blipFill>
          <a:blip xmlns:r="http://schemas.openxmlformats.org/officeDocument/2006/relationships" r:embed="rId1" cstate="print">
            <a:extLst>
              <a:ext uri="{BEBA8EAE-BF5A-486C-A8C5-ECC9F3942E4B}">
                <a14:imgProps xmlns:a14="http://schemas.microsoft.com/office/drawing/2010/main">
                  <a14:imgLayer r:embed="rId2">
                    <a14:imgEffect>
                      <a14:backgroundRemoval t="10000" b="90000" l="23333" r="76667"/>
                    </a14:imgEffect>
                  </a14:imgLayer>
                </a14:imgProps>
              </a:ex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F73A7-CC95-4385-849D-DA4D8499AF32}">
      <dsp:nvSpPr>
        <dsp:cNvPr id="0" name=""/>
        <dsp:cNvSpPr/>
      </dsp:nvSpPr>
      <dsp:spPr>
        <a:xfrm>
          <a:off x="425196" y="210619"/>
          <a:ext cx="1975103" cy="617220"/>
        </a:xfrm>
        <a:prstGeom prst="rect">
          <a:avLst/>
        </a:prstGeom>
        <a:solidFill>
          <a:schemeClr val="lt1">
            <a:alpha val="4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8064"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 LONG OBSERVATIONS (40 MIN)</a:t>
          </a:r>
          <a:endParaRPr lang="en-US" sz="1600" b="1" kern="1200" dirty="0"/>
        </a:p>
      </dsp:txBody>
      <dsp:txXfrm>
        <a:off x="425196" y="210619"/>
        <a:ext cx="1975103" cy="617220"/>
      </dsp:txXfrm>
    </dsp:sp>
    <dsp:sp modelId="{6E68273C-60F4-4B08-9F2F-46CBCE3D052F}">
      <dsp:nvSpPr>
        <dsp:cNvPr id="0" name=""/>
        <dsp:cNvSpPr/>
      </dsp:nvSpPr>
      <dsp:spPr>
        <a:xfrm>
          <a:off x="342900" y="121465"/>
          <a:ext cx="432054" cy="648081"/>
        </a:xfrm>
        <a:prstGeom prst="rect">
          <a:avLst/>
        </a:prstGeom>
        <a:blipFill>
          <a:blip xmlns:r="http://schemas.openxmlformats.org/officeDocument/2006/relationships" r:embed="rId1" cstate="print">
            <a:extLst>
              <a:ext uri="{BEBA8EAE-BF5A-486C-A8C5-ECC9F3942E4B}">
                <a14:imgProps xmlns:a14="http://schemas.microsoft.com/office/drawing/2010/main">
                  <a14:imgLayer r:embed="rId2">
                    <a14:imgEffect>
                      <a14:backgroundRemoval t="10000" b="90000" l="23333" r="76667"/>
                    </a14:imgEffect>
                  </a14:imgLayer>
                </a14:imgProps>
              </a:ex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6143A-F48F-4C2A-B53C-907CA1105C0F}">
      <dsp:nvSpPr>
        <dsp:cNvPr id="0" name=""/>
        <dsp:cNvSpPr/>
      </dsp:nvSpPr>
      <dsp:spPr>
        <a:xfrm>
          <a:off x="425196" y="987630"/>
          <a:ext cx="1975103" cy="617220"/>
        </a:xfrm>
        <a:prstGeom prst="rect">
          <a:avLst/>
        </a:prstGeom>
        <a:solidFill>
          <a:schemeClr val="lt1">
            <a:alpha val="4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8064"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2 SHORT OBSERVATION (20 MIN)</a:t>
          </a:r>
          <a:endParaRPr lang="en-US" sz="1600" b="1" kern="1200" dirty="0"/>
        </a:p>
      </dsp:txBody>
      <dsp:txXfrm>
        <a:off x="425196" y="987630"/>
        <a:ext cx="1975103" cy="617220"/>
      </dsp:txXfrm>
    </dsp:sp>
    <dsp:sp modelId="{C76E88C7-1662-4872-85C4-49224CA0FA36}">
      <dsp:nvSpPr>
        <dsp:cNvPr id="0" name=""/>
        <dsp:cNvSpPr/>
      </dsp:nvSpPr>
      <dsp:spPr>
        <a:xfrm>
          <a:off x="342900" y="898476"/>
          <a:ext cx="432054" cy="648081"/>
        </a:xfrm>
        <a:prstGeom prst="rect">
          <a:avLst/>
        </a:prstGeom>
        <a:blipFill>
          <a:blip xmlns:r="http://schemas.openxmlformats.org/officeDocument/2006/relationships" r:embed="rId1" cstate="print">
            <a:extLst>
              <a:ext uri="{BEBA8EAE-BF5A-486C-A8C5-ECC9F3942E4B}">
                <a14:imgProps xmlns:a14="http://schemas.microsoft.com/office/drawing/2010/main">
                  <a14:imgLayer r:embed="rId2">
                    <a14:imgEffect>
                      <a14:backgroundRemoval t="10000" b="90000" l="23333" r="76667"/>
                    </a14:imgEffect>
                  </a14:imgLayer>
                </a14:imgProps>
              </a:ex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A502B-D82C-4652-997D-E18EDCA7D774}">
      <dsp:nvSpPr>
        <dsp:cNvPr id="0" name=""/>
        <dsp:cNvSpPr/>
      </dsp:nvSpPr>
      <dsp:spPr>
        <a:xfrm>
          <a:off x="298377" y="1806077"/>
          <a:ext cx="2146444" cy="617220"/>
        </a:xfrm>
        <a:prstGeom prst="rect">
          <a:avLst/>
        </a:prstGeom>
        <a:solidFill>
          <a:schemeClr val="lt1">
            <a:alpha val="40000"/>
            <a:hueOff val="0"/>
            <a:satOff val="0"/>
            <a:lumOff val="0"/>
            <a:alphaOff val="0"/>
          </a:schemeClr>
        </a:solidFill>
        <a:ln w="12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8064"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MULTIPLE OBSERVERS ARE REQUIRED</a:t>
          </a:r>
          <a:endParaRPr lang="en-US" sz="1600" b="1" kern="1200" dirty="0"/>
        </a:p>
      </dsp:txBody>
      <dsp:txXfrm>
        <a:off x="298377" y="1806077"/>
        <a:ext cx="2146444" cy="617220"/>
      </dsp:txXfrm>
    </dsp:sp>
    <dsp:sp modelId="{00B65E98-C52E-487A-B4AD-58E67E9F3DDF}">
      <dsp:nvSpPr>
        <dsp:cNvPr id="0" name=""/>
        <dsp:cNvSpPr/>
      </dsp:nvSpPr>
      <dsp:spPr>
        <a:xfrm>
          <a:off x="304800" y="1676402"/>
          <a:ext cx="411120" cy="730951"/>
        </a:xfrm>
        <a:prstGeom prst="rect">
          <a:avLst/>
        </a:prstGeom>
        <a:blipFill rotWithShape="1">
          <a:blip xmlns:r="http://schemas.openxmlformats.org/officeDocument/2006/relationships"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 Id="rId2" Type="http://schemas.microsoft.com/office/2007/relationships/hdphoto" Target="../media/hdphoto6.wdp"/></Relationships>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 Id="rId2" Type="http://schemas.microsoft.com/office/2007/relationships/hdphoto" Target="../media/hdphoto6.wdp"/></Relationships>
</file>

<file path=ppt/drawings/drawing1.xml><?xml version="1.0" encoding="utf-8"?>
<c:userShapes xmlns:c="http://schemas.openxmlformats.org/drawingml/2006/chart">
  <cdr:relSizeAnchor xmlns:cdr="http://schemas.openxmlformats.org/drawingml/2006/chartDrawing">
    <cdr:from>
      <cdr:x>0</cdr:x>
      <cdr:y>0</cdr:y>
    </cdr:from>
    <cdr:to>
      <cdr:x>1</cdr:x>
      <cdr:y>0.73529</cdr:y>
    </cdr:to>
    <cdr:pic>
      <cdr:nvPicPr>
        <cdr:cNvPr id="2" name="Picture 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xmlns:a="http://schemas.openxmlformats.org/drawingml/2006/main" l="5590" t="12139" r="5394" b="50968"/>
        <a:stretch xmlns:a="http://schemas.openxmlformats.org/drawingml/2006/main"/>
      </cdr:blipFill>
      <cdr:spPr bwMode="auto">
        <a:xfrm xmlns:a="http://schemas.openxmlformats.org/drawingml/2006/main">
          <a:off x="0" y="0"/>
          <a:ext cx="4452938" cy="3810000"/>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drawings/drawing2.xml><?xml version="1.0" encoding="utf-8"?>
<c:userShapes xmlns:c="http://schemas.openxmlformats.org/drawingml/2006/chart">
  <cdr:relSizeAnchor xmlns:cdr="http://schemas.openxmlformats.org/drawingml/2006/chartDrawing">
    <cdr:from>
      <cdr:x>0.0126</cdr:x>
      <cdr:y>0</cdr:y>
    </cdr:from>
    <cdr:to>
      <cdr:x>0.97515</cdr:x>
      <cdr:y>0.71429</cdr:y>
    </cdr:to>
    <cdr:pic>
      <cdr:nvPicPr>
        <cdr:cNvPr id="3" name="Picture 2"/>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xmlns:a="http://schemas.openxmlformats.org/drawingml/2006/main" l="4224" t="58565" r="6331" b="6304"/>
        <a:stretch xmlns:a="http://schemas.openxmlformats.org/drawingml/2006/main"/>
      </cdr:blipFill>
      <cdr:spPr bwMode="auto">
        <a:xfrm xmlns:a="http://schemas.openxmlformats.org/drawingml/2006/main">
          <a:off x="58358" y="-457200"/>
          <a:ext cx="4456956" cy="3429000"/>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4/2/17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1360330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4/2/17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343412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hade val="85000"/>
          </a:srgb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152400"/>
            <a:ext cx="10398265" cy="7155306"/>
          </a:xfrm>
          <a:prstGeom prst="rect">
            <a:avLst/>
          </a:prstGeom>
        </p:spPr>
      </p:pic>
      <p:sp>
        <p:nvSpPr>
          <p:cNvPr id="2" name="Title 1"/>
          <p:cNvSpPr>
            <a:spLocks noGrp="1"/>
          </p:cNvSpPr>
          <p:nvPr>
            <p:ph type="ctrTitle"/>
          </p:nvPr>
        </p:nvSpPr>
        <p:spPr>
          <a:xfrm>
            <a:off x="819600" y="957601"/>
            <a:ext cx="7772400" cy="860425"/>
          </a:xfrm>
        </p:spPr>
        <p:txBody>
          <a:bodyPr anchor="b" anchorCtr="0"/>
          <a:lstStyle>
            <a:lvl1pPr algn="l">
              <a:buFontTx/>
              <a:buNone/>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1676400"/>
            <a:ext cx="7753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defRPr sz="3200">
                <a:solidFill>
                  <a:schemeClr val="bg1">
                    <a:lumMod val="95000"/>
                  </a:schemeClr>
                </a:solidFill>
              </a:defRPr>
            </a:lvl1pPr>
            <a:lvl2pPr>
              <a:defRPr sz="2800">
                <a:solidFill>
                  <a:schemeClr val="bg1">
                    <a:lumMod val="95000"/>
                  </a:schemeClr>
                </a:solidFill>
              </a:defRPr>
            </a:lvl2pPr>
            <a:lvl3pPr>
              <a:defRPr sz="2400">
                <a:solidFill>
                  <a:schemeClr val="bg1">
                    <a:lumMod val="95000"/>
                  </a:schemeClr>
                </a:solidFill>
              </a:defRPr>
            </a:lvl3pPr>
            <a:lvl4pPr>
              <a:defRPr sz="2000">
                <a:solidFill>
                  <a:schemeClr val="bg1">
                    <a:lumMod val="95000"/>
                  </a:schemeClr>
                </a:solidFill>
              </a:defRPr>
            </a:lvl4pPr>
            <a:lvl5pPr>
              <a:defRPr sz="2000">
                <a:solidFill>
                  <a:schemeClr val="bg1">
                    <a:lumMod val="9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0" y="457200"/>
            <a:ext cx="6858000" cy="639763"/>
          </a:xfrm>
        </p:spPr>
        <p:txBody>
          <a:bodyPr/>
          <a:lstStyle>
            <a:lvl1pPr>
              <a:defRPr sz="2800">
                <a:solidFill>
                  <a:schemeClr val="bg1">
                    <a:lumMod val="95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bg1">
                    <a:lumMod val="95000"/>
                  </a:schemeClr>
                </a:solidFill>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57199"/>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533400" y="762000"/>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1582BD6-FC20-4557-852B-8433F8572D3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86FAAD-E276-406F-8337-161A96F919DE}" type="datetimeFigureOut">
              <a:rPr lang="en-US" smtClean="0"/>
              <a:pPr/>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60726-11B1-4722-830C-9479F7B48FB2}" type="slidenum">
              <a:rPr lang="en-US" smtClean="0"/>
              <a:pPr/>
              <a:t>‹#›</a:t>
            </a:fld>
            <a:endParaRPr lang="en-US"/>
          </a:p>
        </p:txBody>
      </p:sp>
    </p:spTree>
    <p:extLst>
      <p:ext uri="{BB962C8B-B14F-4D97-AF65-F5344CB8AC3E}">
        <p14:creationId xmlns:p14="http://schemas.microsoft.com/office/powerpoint/2010/main" val="2816189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508126" y="5969000"/>
            <a:ext cx="1200150" cy="279400"/>
          </a:xfrm>
          <a:prstGeom prst="rect">
            <a:avLst/>
          </a:prstGeom>
        </p:spPr>
        <p:txBody>
          <a:bodyPr/>
          <a:lstStyle/>
          <a:p>
            <a:fld id="{B61BEF0D-F0BB-DE4B-95CE-6DB70DBA9567}" type="datetimeFigureOut">
              <a:rPr lang="en-US" smtClean="0"/>
              <a:pPr/>
              <a:t>4/2/17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9760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508126" y="5969000"/>
            <a:ext cx="1200150" cy="279400"/>
          </a:xfrm>
          <a:prstGeom prst="rect">
            <a:avLst/>
          </a:prstGeom>
        </p:spPr>
        <p:txBody>
          <a:bodyPr/>
          <a:lstStyle/>
          <a:p>
            <a:fld id="{B61BEF0D-F0BB-DE4B-95CE-6DB70DBA9567}" type="datetimeFigureOut">
              <a:rPr lang="en-US" smtClean="0"/>
              <a:pPr/>
              <a:t>4/2/17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7783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4525965"/>
          </a:xfrm>
        </p:spPr>
        <p:txBody>
          <a:bodyPr/>
          <a:lstStyle>
            <a:lvl1pPr marL="173038" indent="-173038">
              <a:lnSpc>
                <a:spcPts val="2600"/>
              </a:lnSpc>
              <a:buClr>
                <a:schemeClr val="accent3">
                  <a:lumMod val="50000"/>
                </a:schemeClr>
              </a:buClr>
              <a:buFont typeface="Arial" pitchFamily="34" charset="0"/>
              <a:buChar char="•"/>
              <a:defRPr sz="2400" b="0"/>
            </a:lvl1pPr>
            <a:lvl2pPr marL="684213" indent="-227013">
              <a:lnSpc>
                <a:spcPts val="2600"/>
              </a:lnSpc>
              <a:buClr>
                <a:schemeClr val="accent3">
                  <a:lumMod val="50000"/>
                </a:schemeClr>
              </a:buClr>
              <a:defRPr sz="2000"/>
            </a:lvl2pPr>
            <a:lvl3pPr marL="1087438" indent="-173038">
              <a:lnSpc>
                <a:spcPts val="2600"/>
              </a:lnSpc>
              <a:buClr>
                <a:schemeClr val="accent3">
                  <a:lumMod val="50000"/>
                </a:schemeClr>
              </a:buClr>
              <a:defRPr sz="1800"/>
            </a:lvl3pPr>
            <a:lvl4pPr marL="1541463" indent="-169863">
              <a:lnSpc>
                <a:spcPts val="2600"/>
              </a:lnSpc>
              <a:buClr>
                <a:schemeClr val="accent3">
                  <a:lumMod val="50000"/>
                </a:schemeClr>
              </a:buClr>
              <a:defRPr sz="1600"/>
            </a:lvl4pPr>
            <a:lvl5pPr marL="2001838" indent="-173038">
              <a:lnSpc>
                <a:spcPts val="2600"/>
              </a:lnSpc>
              <a:buClr>
                <a:schemeClr val="accent3">
                  <a:lumMod val="50000"/>
                </a:schemeClr>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381000" y="6696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152400" y="152400"/>
            <a:ext cx="8229600" cy="639763"/>
          </a:xfrm>
        </p:spPr>
        <p:txBody>
          <a:bodyPr/>
          <a:lstStyle>
            <a:lvl1pPr>
              <a:buClr>
                <a:schemeClr val="accent3">
                  <a:lumMod val="50000"/>
                </a:schemeClr>
              </a:buClr>
              <a:defRPr/>
            </a:lvl1p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81000" y="3130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a:xfrm>
            <a:off x="152400" y="152400"/>
            <a:ext cx="8229600" cy="639763"/>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381000" y="1711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381000" y="2421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381000" y="3769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381000" y="4478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381000" y="52578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1"/>
            <a:ext cx="4038600" cy="4525964"/>
          </a:xfrm>
        </p:spPr>
        <p:txBody>
          <a:bodyPr/>
          <a:lstStyle>
            <a:lvl1pPr>
              <a:buClr>
                <a:schemeClr val="bg1">
                  <a:lumMod val="95000"/>
                </a:schemeClr>
              </a:buClr>
              <a:defRPr sz="2400"/>
            </a:lvl1pPr>
            <a:lvl2pPr>
              <a:buClr>
                <a:schemeClr val="bg1">
                  <a:lumMod val="95000"/>
                </a:schemeClr>
              </a:buClr>
              <a:defRPr sz="2000"/>
            </a:lvl2pPr>
            <a:lvl3pPr>
              <a:buClr>
                <a:schemeClr val="bg1">
                  <a:lumMod val="95000"/>
                </a:schemeClr>
              </a:buClr>
              <a:defRPr sz="2000"/>
            </a:lvl3pPr>
            <a:lvl4pPr>
              <a:buClr>
                <a:schemeClr val="bg1">
                  <a:lumMod val="95000"/>
                </a:schemeClr>
              </a:buClr>
              <a:defRPr sz="1800"/>
            </a:lvl4pPr>
            <a:lvl5pPr>
              <a:buClr>
                <a:schemeClr val="bg1">
                  <a:lumMod val="9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5800" y="1295401"/>
            <a:ext cx="4038600" cy="4525964"/>
          </a:xfrm>
        </p:spPr>
        <p:txBody>
          <a:bodyPr/>
          <a:lstStyle>
            <a:lvl1pPr>
              <a:buClr>
                <a:schemeClr val="bg1">
                  <a:lumMod val="95000"/>
                </a:schemeClr>
              </a:buClr>
              <a:defRPr sz="2400"/>
            </a:lvl1pPr>
            <a:lvl2pPr>
              <a:buClr>
                <a:schemeClr val="bg1">
                  <a:lumMod val="95000"/>
                </a:schemeClr>
              </a:buClr>
              <a:defRPr sz="2000"/>
            </a:lvl2pPr>
            <a:lvl3pPr>
              <a:buClr>
                <a:schemeClr val="bg1">
                  <a:lumMod val="95000"/>
                </a:schemeClr>
              </a:buClr>
              <a:defRPr sz="2000"/>
            </a:lvl3pPr>
            <a:lvl4pPr>
              <a:buClr>
                <a:schemeClr val="bg1">
                  <a:lumMod val="95000"/>
                </a:schemeClr>
              </a:buClr>
              <a:defRPr sz="1800"/>
            </a:lvl4pPr>
            <a:lvl5pPr>
              <a:buClr>
                <a:schemeClr val="bg1">
                  <a:lumMod val="9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4478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4478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048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048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478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1752601"/>
            <a:ext cx="4040188" cy="4068763"/>
          </a:xfrm>
        </p:spPr>
        <p:txBody>
          <a:bodyPr/>
          <a:lstStyle>
            <a:lvl1pPr>
              <a:lnSpc>
                <a:spcPct val="100000"/>
              </a:lnSpc>
              <a:buClr>
                <a:schemeClr val="bg1">
                  <a:lumMod val="95000"/>
                </a:schemeClr>
              </a:buClr>
              <a:defRPr sz="2000"/>
            </a:lvl1pPr>
            <a:lvl2pPr>
              <a:lnSpc>
                <a:spcPct val="100000"/>
              </a:lnSpc>
              <a:buClr>
                <a:schemeClr val="bg1">
                  <a:lumMod val="95000"/>
                </a:schemeClr>
              </a:buClr>
              <a:defRPr sz="2000"/>
            </a:lvl2pPr>
            <a:lvl3pPr>
              <a:lnSpc>
                <a:spcPct val="100000"/>
              </a:lnSpc>
              <a:buClr>
                <a:schemeClr val="bg1">
                  <a:lumMod val="95000"/>
                </a:schemeClr>
              </a:buClr>
              <a:defRPr sz="1800"/>
            </a:lvl3pPr>
            <a:lvl4pPr>
              <a:lnSpc>
                <a:spcPct val="100000"/>
              </a:lnSpc>
              <a:buClr>
                <a:schemeClr val="bg1">
                  <a:lumMod val="95000"/>
                </a:schemeClr>
              </a:buClr>
              <a:defRPr sz="1600"/>
            </a:lvl4pPr>
            <a:lvl5pPr>
              <a:lnSpc>
                <a:spcPct val="100000"/>
              </a:lnSpc>
              <a:buClr>
                <a:schemeClr val="bg1">
                  <a:lumMod val="9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491039" y="1752601"/>
            <a:ext cx="4041775" cy="4068763"/>
          </a:xfrm>
        </p:spPr>
        <p:txBody>
          <a:bodyPr/>
          <a:lstStyle>
            <a:lvl1pPr>
              <a:buClr>
                <a:schemeClr val="bg1">
                  <a:lumMod val="95000"/>
                </a:schemeClr>
              </a:buClr>
              <a:defRPr sz="2000"/>
            </a:lvl1pPr>
            <a:lvl2pPr>
              <a:buClr>
                <a:schemeClr val="bg1">
                  <a:lumMod val="95000"/>
                </a:schemeClr>
              </a:buClr>
              <a:defRPr sz="2000"/>
            </a:lvl2pPr>
            <a:lvl3pPr>
              <a:buClr>
                <a:schemeClr val="bg1">
                  <a:lumMod val="95000"/>
                </a:schemeClr>
              </a:buClr>
              <a:defRPr sz="1800"/>
            </a:lvl3pPr>
            <a:lvl4pPr>
              <a:buClr>
                <a:schemeClr val="bg1">
                  <a:lumMod val="95000"/>
                </a:schemeClr>
              </a:buClr>
              <a:defRPr sz="1600"/>
            </a:lvl4pPr>
            <a:lvl5pPr>
              <a:buClr>
                <a:schemeClr val="bg1">
                  <a:lumMod val="9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494212" y="14478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52400"/>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45200" y="808364"/>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 id="2147483658" r:id="rId14"/>
    <p:sldLayoutId id="2147483659" r:id="rId15"/>
    <p:sldLayoutId id="2147483666" r:id="rId16"/>
    <p:sldLayoutId id="2147483667" r:id="rId17"/>
    <p:sldLayoutId id="2147483668" r:id="rId18"/>
  </p:sldLayoutIdLst>
  <p:hf sldNum="0" hdr="0" ftr="0" dt="0"/>
  <p:txStyles>
    <p:titleStyle>
      <a:lvl1pPr algn="l" defTabSz="914400" rtl="0" eaLnBrk="1" latinLnBrk="0" hangingPunct="1">
        <a:spcBef>
          <a:spcPct val="0"/>
        </a:spcBef>
        <a:buClr>
          <a:schemeClr val="bg1">
            <a:lumMod val="95000"/>
          </a:schemeClr>
        </a:buClr>
        <a:buFont typeface="Arial" pitchFamily="34" charset="0"/>
        <a:buChar char="•"/>
        <a:defRPr sz="3600" b="1" kern="1200" baseline="0">
          <a:solidFill>
            <a:schemeClr val="bg1"/>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bg1">
            <a:lumMod val="95000"/>
          </a:schemeClr>
        </a:buClr>
        <a:buSzPct val="70000"/>
        <a:buFont typeface="Arial" pitchFamily="34" charset="0"/>
        <a:buChar char="•"/>
        <a:defRPr sz="3200" kern="1200">
          <a:solidFill>
            <a:schemeClr val="bg1"/>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1">
            <a:lumMod val="95000"/>
          </a:schemeClr>
        </a:buClr>
        <a:buSzPct val="70000"/>
        <a:buFont typeface="Arial" pitchFamily="34" charset="0"/>
        <a:buChar char="•"/>
        <a:defRPr sz="2800" kern="1200">
          <a:solidFill>
            <a:schemeClr val="bg1"/>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1">
            <a:lumMod val="95000"/>
          </a:schemeClr>
        </a:buClr>
        <a:buSzPct val="70000"/>
        <a:buFont typeface="Arial" pitchFamily="34" charset="0"/>
        <a:buChar char="•"/>
        <a:defRPr sz="2400" kern="1200">
          <a:solidFill>
            <a:schemeClr val="bg1"/>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1">
            <a:lumMod val="95000"/>
          </a:schemeClr>
        </a:buClr>
        <a:buSzPct val="70000"/>
        <a:buFont typeface="Arial" pitchFamily="34" charset="0"/>
        <a:buChar char="•"/>
        <a:defRPr sz="2000" kern="1200">
          <a:solidFill>
            <a:schemeClr val="bg1"/>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1">
            <a:lumMod val="95000"/>
          </a:schemeClr>
        </a:buClr>
        <a:buSzPct val="70000"/>
        <a:buFont typeface="Arial" pitchFamily="34" charset="0"/>
        <a:buChar char="•"/>
        <a:defRPr sz="2000" kern="1200">
          <a:solidFill>
            <a:schemeClr val="bg1"/>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www.state.nj.us/education/AchieveNJ/intro/RegOverview.pdf" TargetMode="External"/><Relationship Id="rId3" Type="http://schemas.openxmlformats.org/officeDocument/2006/relationships/hyperlink" Target="http://law.onecle.com/new-jersey/18a-education/28-5.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0.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 Type="http://schemas.openxmlformats.org/officeDocument/2006/relationships/tags" Target="../tags/tag2.xml"/><Relationship Id="rId2" Type="http://schemas.openxmlformats.org/officeDocument/2006/relationships/slideLayout" Target="../slideLayouts/slideLayout7.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microsoft.com/office/2007/relationships/hdphoto" Target="../media/hdphoto5.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chart" Target="../charts/chart2.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924800" cy="838200"/>
          </a:xfrm>
        </p:spPr>
        <p:txBody>
          <a:bodyPr/>
          <a:lstStyle/>
          <a:p>
            <a:pPr algn="ctr"/>
            <a:r>
              <a:rPr lang="en-US" sz="4800" dirty="0">
                <a:solidFill>
                  <a:srgbClr val="FFE212"/>
                </a:solidFill>
              </a:rPr>
              <a:t>Value-added Teacher Evaluation Reform</a:t>
            </a:r>
            <a:endParaRPr lang="en-US" sz="4800" dirty="0">
              <a:solidFill>
                <a:srgbClr val="FFE212"/>
              </a:solidFill>
              <a:latin typeface="Chalkduster"/>
              <a:cs typeface="Chalkduster"/>
            </a:endParaRPr>
          </a:p>
        </p:txBody>
      </p:sp>
      <p:sp>
        <p:nvSpPr>
          <p:cNvPr id="5" name="Subtitle 4"/>
          <p:cNvSpPr>
            <a:spLocks noGrp="1"/>
          </p:cNvSpPr>
          <p:nvPr>
            <p:ph type="subTitle" idx="1"/>
          </p:nvPr>
        </p:nvSpPr>
        <p:spPr>
          <a:xfrm>
            <a:off x="685800" y="2819400"/>
            <a:ext cx="7753800" cy="1752600"/>
          </a:xfrm>
        </p:spPr>
        <p:txBody>
          <a:bodyPr/>
          <a:lstStyle/>
          <a:p>
            <a:pPr algn="ctr"/>
            <a:r>
              <a:rPr lang="en-US" sz="2800" b="1" dirty="0"/>
              <a:t>Professor Kathleen Rodgers-Sachs</a:t>
            </a:r>
          </a:p>
          <a:p>
            <a:pPr algn="ctr"/>
            <a:r>
              <a:rPr lang="en-US" sz="2800" b="1" dirty="0"/>
              <a:t>EDLP 6090-62</a:t>
            </a:r>
          </a:p>
          <a:p>
            <a:pPr algn="ctr"/>
            <a:r>
              <a:rPr lang="en-US" sz="2800" b="1" dirty="0"/>
              <a:t>By: Amal Abdelhafez</a:t>
            </a:r>
          </a:p>
          <a:p>
            <a:pPr algn="ct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mponents of Teacher Evaluation"/>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4038600"/>
          </a:xfrm>
          <a:prstGeom prst="rect">
            <a:avLst/>
          </a:prstGeom>
          <a:noFill/>
          <a:ln>
            <a:noFill/>
          </a:ln>
        </p:spPr>
      </p:pic>
      <p:sp>
        <p:nvSpPr>
          <p:cNvPr id="3" name="Title 1"/>
          <p:cNvSpPr txBox="1">
            <a:spLocks/>
          </p:cNvSpPr>
          <p:nvPr/>
        </p:nvSpPr>
        <p:spPr>
          <a:xfrm>
            <a:off x="0" y="381000"/>
            <a:ext cx="9144000" cy="548640"/>
          </a:xfrm>
          <a:prstGeom prst="rect">
            <a:avLst/>
          </a:prstGeom>
        </p:spPr>
        <p:txBody>
          <a:bodyPr/>
          <a:lstStyle>
            <a:lvl1pPr algn="l" defTabSz="914400" rtl="0" eaLnBrk="1" latinLnBrk="0" hangingPunct="1">
              <a:spcBef>
                <a:spcPct val="0"/>
              </a:spcBef>
              <a:buClr>
                <a:schemeClr val="bg1">
                  <a:lumMod val="95000"/>
                </a:schemeClr>
              </a:buClr>
              <a:buFont typeface="Arial" pitchFamily="34" charset="0"/>
              <a:buChar char="•"/>
              <a:defRPr sz="3600" b="1" kern="1200" baseline="0">
                <a:solidFill>
                  <a:schemeClr val="bg1"/>
                </a:solidFill>
                <a:latin typeface="+mj-lt"/>
                <a:ea typeface="+mj-ea"/>
                <a:cs typeface="Segoe UI" pitchFamily="34" charset="0"/>
              </a:defRPr>
            </a:lvl1pPr>
          </a:lstStyle>
          <a:p>
            <a:pPr algn="ctr">
              <a:buNone/>
            </a:pPr>
            <a:r>
              <a:rPr lang="en-US" sz="4000" dirty="0" smtClean="0">
                <a:solidFill>
                  <a:srgbClr val="FFE212"/>
                </a:solidFill>
              </a:rPr>
              <a:t>How the summative rating is calculated </a:t>
            </a:r>
            <a:endParaRPr lang="en-US" sz="4000" dirty="0">
              <a:solidFill>
                <a:srgbClr val="FFE212"/>
              </a:solidFill>
            </a:endParaRPr>
          </a:p>
        </p:txBody>
      </p:sp>
    </p:spTree>
    <p:extLst>
      <p:ext uri="{BB962C8B-B14F-4D97-AF65-F5344CB8AC3E}">
        <p14:creationId xmlns:p14="http://schemas.microsoft.com/office/powerpoint/2010/main" val="306281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07116" cy="5632310"/>
          </a:xfrm>
          <a:prstGeom prst="rect">
            <a:avLst/>
          </a:prstGeom>
        </p:spPr>
        <p:txBody>
          <a:bodyPr wrap="square">
            <a:spAutoFit/>
          </a:bodyPr>
          <a:lstStyle/>
          <a:p>
            <a:pPr>
              <a:buClr>
                <a:schemeClr val="tx2"/>
              </a:buClr>
            </a:pPr>
            <a:r>
              <a:rPr lang="en-US" sz="2400" dirty="0" smtClean="0">
                <a:solidFill>
                  <a:schemeClr val="bg1"/>
                </a:solidFill>
                <a:latin typeface="Wingdings"/>
                <a:ea typeface="Wingdings"/>
                <a:cs typeface="Wingdings"/>
                <a:sym typeface="Wingdings"/>
              </a:rPr>
              <a:t></a:t>
            </a:r>
            <a:r>
              <a:rPr lang="en-US" sz="2400" dirty="0" smtClean="0">
                <a:solidFill>
                  <a:schemeClr val="bg1"/>
                </a:solidFill>
              </a:rPr>
              <a:t>All </a:t>
            </a:r>
            <a:r>
              <a:rPr lang="en-US" sz="2400" dirty="0" smtClean="0">
                <a:solidFill>
                  <a:schemeClr val="bg1"/>
                </a:solidFill>
              </a:rPr>
              <a:t>New Jersey teachers earn one of four ratings: Highly Effective, Effective, Partially Effective, or Ineffective. </a:t>
            </a:r>
          </a:p>
          <a:p>
            <a:pPr>
              <a:buClr>
                <a:schemeClr val="tx2"/>
              </a:buClr>
            </a:pPr>
            <a:endParaRPr lang="en-US" sz="2400" dirty="0" smtClean="0">
              <a:solidFill>
                <a:schemeClr val="bg1"/>
              </a:solidFill>
            </a:endParaRPr>
          </a:p>
          <a:p>
            <a:pPr>
              <a:buClr>
                <a:schemeClr val="tx2"/>
              </a:buClr>
            </a:pPr>
            <a:r>
              <a:rPr lang="en-US" sz="2400" dirty="0">
                <a:solidFill>
                  <a:schemeClr val="bg1"/>
                </a:solidFill>
                <a:latin typeface="Wingdings"/>
                <a:ea typeface="Wingdings"/>
                <a:cs typeface="Wingdings"/>
                <a:sym typeface="Wingdings"/>
              </a:rPr>
              <a:t></a:t>
            </a:r>
            <a:r>
              <a:rPr lang="en-US" sz="2400" dirty="0" smtClean="0">
                <a:solidFill>
                  <a:schemeClr val="bg1"/>
                </a:solidFill>
              </a:rPr>
              <a:t>The </a:t>
            </a:r>
            <a:r>
              <a:rPr lang="en-US" sz="2400" dirty="0" smtClean="0">
                <a:solidFill>
                  <a:schemeClr val="bg1"/>
                </a:solidFill>
              </a:rPr>
              <a:t>overall evaluation score combines the multiple measures of teacher practice and student growth. </a:t>
            </a:r>
          </a:p>
          <a:p>
            <a:pPr>
              <a:buClr>
                <a:schemeClr val="tx2"/>
              </a:buClr>
            </a:pPr>
            <a:endParaRPr lang="en-US" sz="2400" dirty="0" smtClean="0">
              <a:solidFill>
                <a:schemeClr val="bg1"/>
              </a:solidFill>
            </a:endParaRPr>
          </a:p>
          <a:p>
            <a:pPr>
              <a:buClr>
                <a:schemeClr val="tx2"/>
              </a:buClr>
            </a:pPr>
            <a:r>
              <a:rPr lang="en-US" sz="2400" dirty="0">
                <a:solidFill>
                  <a:schemeClr val="bg1"/>
                </a:solidFill>
                <a:latin typeface="Wingdings"/>
                <a:ea typeface="Wingdings"/>
                <a:cs typeface="Wingdings"/>
                <a:sym typeface="Wingdings"/>
              </a:rPr>
              <a:t></a:t>
            </a:r>
            <a:r>
              <a:rPr lang="en-US" sz="2400" dirty="0" smtClean="0">
                <a:solidFill>
                  <a:schemeClr val="bg1"/>
                </a:solidFill>
              </a:rPr>
              <a:t>All </a:t>
            </a:r>
            <a:r>
              <a:rPr lang="en-US" sz="2400" dirty="0">
                <a:solidFill>
                  <a:schemeClr val="bg1"/>
                </a:solidFill>
              </a:rPr>
              <a:t>teachers receive individual professional development plans based on their ratings. </a:t>
            </a:r>
            <a:endParaRPr lang="en-US" sz="2400" dirty="0" smtClean="0">
              <a:solidFill>
                <a:schemeClr val="bg1"/>
              </a:solidFill>
            </a:endParaRPr>
          </a:p>
          <a:p>
            <a:pPr>
              <a:buClr>
                <a:schemeClr val="tx2"/>
              </a:buClr>
            </a:pPr>
            <a:endParaRPr lang="en-US" sz="2400" dirty="0">
              <a:solidFill>
                <a:schemeClr val="bg1"/>
              </a:solidFill>
            </a:endParaRPr>
          </a:p>
          <a:p>
            <a:pPr>
              <a:buClr>
                <a:schemeClr val="tx2"/>
              </a:buClr>
            </a:pPr>
            <a:r>
              <a:rPr lang="en-US" sz="2400" dirty="0">
                <a:solidFill>
                  <a:schemeClr val="bg1"/>
                </a:solidFill>
                <a:latin typeface="Wingdings"/>
                <a:ea typeface="Wingdings"/>
                <a:cs typeface="Wingdings"/>
                <a:sym typeface="Wingdings"/>
              </a:rPr>
              <a:t></a:t>
            </a:r>
            <a:r>
              <a:rPr lang="en-US" sz="2400" dirty="0" smtClean="0">
                <a:solidFill>
                  <a:schemeClr val="bg1"/>
                </a:solidFill>
              </a:rPr>
              <a:t>Teachers </a:t>
            </a:r>
            <a:r>
              <a:rPr lang="en-US" sz="2400" dirty="0">
                <a:solidFill>
                  <a:schemeClr val="bg1"/>
                </a:solidFill>
              </a:rPr>
              <a:t>rated Ineffective or Partially Effective work with their principals to create a </a:t>
            </a:r>
            <a:r>
              <a:rPr lang="en-US" sz="2400" dirty="0" smtClean="0">
                <a:solidFill>
                  <a:schemeClr val="bg1"/>
                </a:solidFill>
              </a:rPr>
              <a:t>Corrective </a:t>
            </a:r>
            <a:r>
              <a:rPr lang="en-US" sz="2400" dirty="0">
                <a:solidFill>
                  <a:schemeClr val="bg1"/>
                </a:solidFill>
              </a:rPr>
              <a:t>Action Plan with targeted professional development </a:t>
            </a:r>
            <a:r>
              <a:rPr lang="en-US" sz="2400" dirty="0" smtClean="0">
                <a:solidFill>
                  <a:schemeClr val="bg1"/>
                </a:solidFill>
              </a:rPr>
              <a:t>for</a:t>
            </a:r>
            <a:r>
              <a:rPr lang="en-US" sz="2400" dirty="0">
                <a:solidFill>
                  <a:schemeClr val="bg1"/>
                </a:solidFill>
              </a:rPr>
              <a:t> </a:t>
            </a:r>
            <a:r>
              <a:rPr lang="en-US" sz="2400" dirty="0" smtClean="0">
                <a:solidFill>
                  <a:schemeClr val="bg1"/>
                </a:solidFill>
              </a:rPr>
              <a:t>the </a:t>
            </a:r>
            <a:r>
              <a:rPr lang="en-US" sz="2400" dirty="0">
                <a:solidFill>
                  <a:schemeClr val="bg1"/>
                </a:solidFill>
              </a:rPr>
              <a:t>subsequent year. </a:t>
            </a:r>
            <a:endParaRPr lang="en-US" sz="2400" dirty="0" smtClean="0">
              <a:solidFill>
                <a:schemeClr val="bg1"/>
              </a:solidFill>
            </a:endParaRPr>
          </a:p>
          <a:p>
            <a:pPr>
              <a:buClr>
                <a:schemeClr val="tx2"/>
              </a:buClr>
            </a:pPr>
            <a:endParaRPr lang="en-US" sz="2400" dirty="0">
              <a:solidFill>
                <a:schemeClr val="bg1"/>
              </a:solidFill>
            </a:endParaRPr>
          </a:p>
          <a:p>
            <a:pPr>
              <a:buClr>
                <a:schemeClr val="tx2"/>
              </a:buClr>
            </a:pPr>
            <a:r>
              <a:rPr lang="en-US" sz="2400" dirty="0">
                <a:solidFill>
                  <a:schemeClr val="bg1"/>
                </a:solidFill>
                <a:latin typeface="Wingdings"/>
                <a:ea typeface="Wingdings"/>
                <a:cs typeface="Wingdings"/>
                <a:sym typeface="Wingdings"/>
              </a:rPr>
              <a:t></a:t>
            </a:r>
            <a:r>
              <a:rPr lang="en-US" sz="2400" dirty="0" smtClean="0">
                <a:solidFill>
                  <a:schemeClr val="bg1"/>
                </a:solidFill>
              </a:rPr>
              <a:t>To </a:t>
            </a:r>
            <a:r>
              <a:rPr lang="en-US" sz="2400" dirty="0">
                <a:solidFill>
                  <a:schemeClr val="bg1"/>
                </a:solidFill>
              </a:rPr>
              <a:t>maintain tenure, all teachers (regardless of hire date) have to continue to earn a rating of Effective or Highly Effective. </a:t>
            </a:r>
          </a:p>
        </p:txBody>
      </p:sp>
      <p:sp>
        <p:nvSpPr>
          <p:cNvPr id="3" name="Title 1"/>
          <p:cNvSpPr txBox="1">
            <a:spLocks/>
          </p:cNvSpPr>
          <p:nvPr/>
        </p:nvSpPr>
        <p:spPr>
          <a:xfrm>
            <a:off x="381000" y="1"/>
            <a:ext cx="8416919" cy="1143000"/>
          </a:xfrm>
          <a:prstGeom prst="rect">
            <a:avLst/>
          </a:prstGeom>
        </p:spPr>
        <p:txBody>
          <a:bodyPr/>
          <a:lstStyle>
            <a:lvl1pPr algn="l" defTabSz="914400" rtl="0" eaLnBrk="1" latinLnBrk="0" hangingPunct="1">
              <a:spcBef>
                <a:spcPct val="0"/>
              </a:spcBef>
              <a:buClr>
                <a:schemeClr val="bg1">
                  <a:lumMod val="95000"/>
                </a:schemeClr>
              </a:buClr>
              <a:buFont typeface="Arial" pitchFamily="34" charset="0"/>
              <a:buChar char="•"/>
              <a:defRPr sz="3600" b="1" kern="1200" baseline="0">
                <a:solidFill>
                  <a:schemeClr val="bg1"/>
                </a:solidFill>
                <a:latin typeface="+mj-lt"/>
                <a:ea typeface="+mj-ea"/>
                <a:cs typeface="Segoe UI" pitchFamily="34" charset="0"/>
              </a:defRPr>
            </a:lvl1pPr>
          </a:lstStyle>
          <a:p>
            <a:pPr algn="ctr">
              <a:buFont typeface="Arial" pitchFamily="34" charset="0"/>
              <a:buNone/>
            </a:pPr>
            <a:r>
              <a:rPr lang="en-US" altLang="en-US" smtClean="0">
                <a:solidFill>
                  <a:srgbClr val="FFE212"/>
                </a:solidFill>
                <a:ea typeface="ＭＳ Ｐゴシック" charset="-128"/>
              </a:rPr>
              <a:t>Teacher Evaluation </a:t>
            </a:r>
            <a:r>
              <a:rPr lang="en-US" altLang="en-US" smtClean="0">
                <a:solidFill>
                  <a:srgbClr val="FFE212"/>
                </a:solidFill>
              </a:rPr>
              <a:t>Summative Rating</a:t>
            </a:r>
            <a:endParaRPr lang="en-US" altLang="en-US" dirty="0">
              <a:solidFill>
                <a:srgbClr val="FFE212"/>
              </a:solidFill>
            </a:endParaRPr>
          </a:p>
        </p:txBody>
      </p:sp>
    </p:spTree>
    <p:extLst>
      <p:ext uri="{BB962C8B-B14F-4D97-AF65-F5344CB8AC3E}">
        <p14:creationId xmlns:p14="http://schemas.microsoft.com/office/powerpoint/2010/main" val="19924675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763000" cy="1219200"/>
          </a:xfrm>
        </p:spPr>
        <p:txBody>
          <a:bodyPr>
            <a:normAutofit/>
          </a:bodyPr>
          <a:lstStyle/>
          <a:p>
            <a:pPr algn="ctr">
              <a:buNone/>
            </a:pPr>
            <a:r>
              <a:rPr lang="en-US" sz="3000" dirty="0" smtClean="0">
                <a:solidFill>
                  <a:srgbClr val="FFE212"/>
                </a:solidFill>
              </a:rPr>
              <a:t>Tenure Law 18A</a:t>
            </a:r>
            <a:br>
              <a:rPr lang="en-US" sz="3000" dirty="0" smtClean="0">
                <a:solidFill>
                  <a:srgbClr val="FFE212"/>
                </a:solidFill>
              </a:rPr>
            </a:br>
            <a:r>
              <a:rPr lang="en-US" sz="3000" dirty="0" smtClean="0">
                <a:solidFill>
                  <a:srgbClr val="FFE212"/>
                </a:solidFill>
              </a:rPr>
              <a:t>Obtaining Tenure in the State of NJ </a:t>
            </a:r>
            <a:endParaRPr lang="en-US" sz="3000" dirty="0">
              <a:solidFill>
                <a:srgbClr val="FFE212"/>
              </a:solidFill>
            </a:endParaRPr>
          </a:p>
        </p:txBody>
      </p:sp>
      <p:sp>
        <p:nvSpPr>
          <p:cNvPr id="5" name="Rectangle 4"/>
          <p:cNvSpPr/>
          <p:nvPr/>
        </p:nvSpPr>
        <p:spPr>
          <a:xfrm>
            <a:off x="533400" y="1066800"/>
            <a:ext cx="8454259" cy="2619692"/>
          </a:xfrm>
          <a:prstGeom prst="rect">
            <a:avLst/>
          </a:prstGeom>
        </p:spPr>
        <p:txBody>
          <a:bodyPr wrap="square">
            <a:spAutoFit/>
          </a:bodyPr>
          <a:lstStyle/>
          <a:p>
            <a:pPr marL="514350" indent="-514350">
              <a:lnSpc>
                <a:spcPct val="90000"/>
              </a:lnSpc>
              <a:buFont typeface="+mj-lt"/>
              <a:buAutoNum type="arabicPeriod"/>
            </a:pPr>
            <a:r>
              <a:rPr lang="en-US" altLang="en-US" sz="2600" dirty="0" smtClean="0">
                <a:solidFill>
                  <a:schemeClr val="bg1"/>
                </a:solidFill>
                <a:ea typeface="ＭＳ Ｐゴシック" charset="-128"/>
              </a:rPr>
              <a:t>Four </a:t>
            </a:r>
            <a:r>
              <a:rPr lang="en-US" altLang="en-US" sz="2600" dirty="0">
                <a:solidFill>
                  <a:schemeClr val="bg1"/>
                </a:solidFill>
                <a:ea typeface="ＭＳ Ｐゴシック" charset="-128"/>
              </a:rPr>
              <a:t> consecutive  calendar  years;  or  </a:t>
            </a:r>
          </a:p>
          <a:p>
            <a:pPr marL="514350" indent="-514350">
              <a:lnSpc>
                <a:spcPct val="90000"/>
              </a:lnSpc>
              <a:buFont typeface="+mj-lt"/>
              <a:buAutoNum type="arabicPeriod"/>
            </a:pPr>
            <a:r>
              <a:rPr lang="en-US" altLang="en-US" sz="2600" dirty="0" smtClean="0">
                <a:solidFill>
                  <a:schemeClr val="bg1"/>
                </a:solidFill>
                <a:ea typeface="ＭＳ Ｐゴシック" charset="-128"/>
              </a:rPr>
              <a:t>Four </a:t>
            </a:r>
            <a:r>
              <a:rPr lang="en-US" altLang="en-US" sz="2600" dirty="0">
                <a:solidFill>
                  <a:schemeClr val="bg1"/>
                </a:solidFill>
                <a:ea typeface="ＭＳ Ｐゴシック" charset="-128"/>
              </a:rPr>
              <a:t> consecutive  academic  years,  together  with  employment </a:t>
            </a:r>
            <a:r>
              <a:rPr lang="en-US" altLang="en-US" sz="2600" dirty="0" smtClean="0">
                <a:solidFill>
                  <a:schemeClr val="bg1"/>
                </a:solidFill>
                <a:ea typeface="ＭＳ Ｐゴシック" charset="-128"/>
              </a:rPr>
              <a:t>at </a:t>
            </a:r>
            <a:r>
              <a:rPr lang="en-US" altLang="en-US" sz="2600" dirty="0">
                <a:solidFill>
                  <a:schemeClr val="bg1"/>
                </a:solidFill>
                <a:ea typeface="ＭＳ Ｐゴシック" charset="-128"/>
              </a:rPr>
              <a:t> the  beginning  of  the  next  succeeding   academic  year;  or  </a:t>
            </a:r>
            <a:endParaRPr lang="en-US" altLang="en-US" sz="2600" dirty="0" smtClean="0">
              <a:solidFill>
                <a:schemeClr val="bg1"/>
              </a:solidFill>
              <a:ea typeface="ＭＳ Ｐゴシック" charset="-128"/>
            </a:endParaRPr>
          </a:p>
          <a:p>
            <a:pPr marL="514350" indent="-514350">
              <a:lnSpc>
                <a:spcPct val="90000"/>
              </a:lnSpc>
              <a:buFont typeface="+mj-lt"/>
              <a:buAutoNum type="arabicPeriod"/>
            </a:pPr>
            <a:r>
              <a:rPr lang="en-US" altLang="en-US" sz="2600" dirty="0" smtClean="0">
                <a:solidFill>
                  <a:schemeClr val="bg1"/>
                </a:solidFill>
                <a:ea typeface="ＭＳ Ｐゴシック" charset="-128"/>
              </a:rPr>
              <a:t>The </a:t>
            </a:r>
            <a:r>
              <a:rPr lang="en-US" altLang="en-US" sz="2600" dirty="0">
                <a:solidFill>
                  <a:schemeClr val="bg1"/>
                </a:solidFill>
                <a:ea typeface="ＭＳ Ｐゴシック" charset="-128"/>
              </a:rPr>
              <a:t> equivalent  of  more  than  four  academic  years  within </a:t>
            </a:r>
            <a:r>
              <a:rPr lang="en-US" altLang="en-US" sz="2600" dirty="0" smtClean="0">
                <a:solidFill>
                  <a:schemeClr val="bg1"/>
                </a:solidFill>
                <a:ea typeface="ＭＳ Ｐゴシック" charset="-128"/>
              </a:rPr>
              <a:t>a period </a:t>
            </a:r>
            <a:r>
              <a:rPr lang="en-US" altLang="en-US" sz="2600" dirty="0">
                <a:solidFill>
                  <a:schemeClr val="bg1"/>
                </a:solidFill>
                <a:ea typeface="ＭＳ Ｐゴシック" charset="-128"/>
              </a:rPr>
              <a:t> of  any  five  consecutive  academic   years. </a:t>
            </a:r>
          </a:p>
        </p:txBody>
      </p:sp>
      <p:sp>
        <p:nvSpPr>
          <p:cNvPr id="6" name="Rectangle 5"/>
          <p:cNvSpPr/>
          <p:nvPr/>
        </p:nvSpPr>
        <p:spPr>
          <a:xfrm>
            <a:off x="533400" y="3200400"/>
            <a:ext cx="8087711" cy="2893100"/>
          </a:xfrm>
          <a:prstGeom prst="rect">
            <a:avLst/>
          </a:prstGeom>
        </p:spPr>
        <p:txBody>
          <a:bodyPr wrap="square">
            <a:spAutoFit/>
          </a:bodyPr>
          <a:lstStyle/>
          <a:p>
            <a:endParaRPr lang="en-US" altLang="en-US" sz="2600" dirty="0" smtClean="0">
              <a:solidFill>
                <a:srgbClr val="FFFFFF"/>
              </a:solidFill>
              <a:ea typeface="ＭＳ Ｐゴシック" charset="-128"/>
            </a:endParaRPr>
          </a:p>
          <a:p>
            <a:r>
              <a:rPr lang="en-US" altLang="en-US" sz="2600" dirty="0" smtClean="0">
                <a:solidFill>
                  <a:srgbClr val="FFFFFF"/>
                </a:solidFill>
                <a:ea typeface="ＭＳ Ｐゴシック" charset="-128"/>
              </a:rPr>
              <a:t>In </a:t>
            </a:r>
            <a:r>
              <a:rPr lang="en-US" altLang="en-US" sz="2600" dirty="0">
                <a:solidFill>
                  <a:srgbClr val="FFFFFF"/>
                </a:solidFill>
                <a:ea typeface="ＭＳ Ｐゴシック" charset="-128"/>
              </a:rPr>
              <a:t> order  to  achieve  tenure  a  teacher  shall  also  complete </a:t>
            </a:r>
            <a:r>
              <a:rPr lang="en-US" altLang="en-US" sz="2600" dirty="0" smtClean="0">
                <a:solidFill>
                  <a:srgbClr val="FFFFFF"/>
                </a:solidFill>
                <a:ea typeface="ＭＳ Ｐゴシック" charset="-128"/>
              </a:rPr>
              <a:t>a </a:t>
            </a:r>
            <a:r>
              <a:rPr lang="en-US" altLang="en-US" sz="2600" dirty="0">
                <a:solidFill>
                  <a:srgbClr val="FFFFFF"/>
                </a:solidFill>
                <a:ea typeface="ＭＳ Ｐゴシック" charset="-128"/>
              </a:rPr>
              <a:t> district </a:t>
            </a:r>
            <a:r>
              <a:rPr lang="en-US" altLang="en-US" sz="2600" dirty="0" smtClean="0">
                <a:solidFill>
                  <a:srgbClr val="FFFFFF"/>
                </a:solidFill>
                <a:ea typeface="ＭＳ Ｐゴシック" charset="-128"/>
              </a:rPr>
              <a:t>mentorship  program </a:t>
            </a:r>
            <a:r>
              <a:rPr lang="en-US" altLang="en-US" sz="2600" dirty="0">
                <a:solidFill>
                  <a:srgbClr val="FFFFFF"/>
                </a:solidFill>
                <a:ea typeface="ＭＳ Ｐゴシック" charset="-128"/>
              </a:rPr>
              <a:t> during  the  initial  year  of  employment  and  receive  a  rating  of  effective  or  highly   effective  in  two  annual  summative  </a:t>
            </a:r>
            <a:endParaRPr lang="en-US" altLang="en-US" sz="2600" dirty="0" smtClean="0">
              <a:solidFill>
                <a:srgbClr val="FFFFFF"/>
              </a:solidFill>
              <a:ea typeface="ＭＳ Ｐゴシック" charset="-128"/>
            </a:endParaRPr>
          </a:p>
          <a:p>
            <a:r>
              <a:rPr lang="en-US" altLang="en-US" sz="2600" dirty="0" smtClean="0">
                <a:solidFill>
                  <a:srgbClr val="FFFFFF"/>
                </a:solidFill>
                <a:ea typeface="ＭＳ Ｐゴシック" charset="-128"/>
              </a:rPr>
              <a:t>evaluations </a:t>
            </a:r>
            <a:r>
              <a:rPr lang="en-US" altLang="en-US" sz="2600" dirty="0">
                <a:solidFill>
                  <a:srgbClr val="FFFFFF"/>
                </a:solidFill>
                <a:ea typeface="ＭＳ Ｐゴシック" charset="-128"/>
              </a:rPr>
              <a:t> within  the  first  three  years  of  employment.  </a:t>
            </a:r>
          </a:p>
        </p:txBody>
      </p:sp>
    </p:spTree>
    <p:extLst>
      <p:ext uri="{BB962C8B-B14F-4D97-AF65-F5344CB8AC3E}">
        <p14:creationId xmlns:p14="http://schemas.microsoft.com/office/powerpoint/2010/main" val="30067663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449180"/>
            <a:ext cx="7794389" cy="2277979"/>
          </a:xfrm>
        </p:spPr>
        <p:txBody>
          <a:bodyPr>
            <a:normAutofit fontScale="90000"/>
          </a:bodyPr>
          <a:lstStyle/>
          <a:p>
            <a:pPr algn="ctr">
              <a:buNone/>
            </a:pPr>
            <a:r>
              <a:rPr lang="en-US" altLang="en-US" sz="3600" dirty="0" smtClean="0">
                <a:solidFill>
                  <a:srgbClr val="FFE212"/>
                </a:solidFill>
                <a:ea typeface="Times New Roman" charset="0"/>
                <a:cs typeface="Times New Roman" charset="0"/>
              </a:rPr>
              <a:t>Tenure Law 18A</a:t>
            </a:r>
            <a:r>
              <a:rPr lang="en-US" altLang="en-US" dirty="0" smtClean="0">
                <a:solidFill>
                  <a:srgbClr val="FFE212"/>
                </a:solidFill>
                <a:ea typeface="Times New Roman" charset="0"/>
                <a:cs typeface="Times New Roman" charset="0"/>
              </a:rPr>
              <a:t/>
            </a:r>
            <a:br>
              <a:rPr lang="en-US" altLang="en-US" dirty="0" smtClean="0">
                <a:solidFill>
                  <a:srgbClr val="FFE212"/>
                </a:solidFill>
                <a:ea typeface="Times New Roman" charset="0"/>
                <a:cs typeface="Times New Roman" charset="0"/>
              </a:rPr>
            </a:br>
            <a:r>
              <a:rPr lang="en-US" altLang="en-US" sz="3200" dirty="0" smtClean="0">
                <a:solidFill>
                  <a:srgbClr val="FFE212"/>
                </a:solidFill>
                <a:ea typeface="Times New Roman" charset="0"/>
                <a:cs typeface="Times New Roman" charset="0"/>
              </a:rPr>
              <a:t>Teachers </a:t>
            </a:r>
            <a:r>
              <a:rPr lang="en-US" altLang="en-US" sz="3200" dirty="0">
                <a:solidFill>
                  <a:srgbClr val="FFE212"/>
                </a:solidFill>
                <a:ea typeface="Times New Roman" charset="0"/>
                <a:cs typeface="Times New Roman" charset="0"/>
              </a:rPr>
              <a:t>that receive a rating of ineffective or partially effective for </a:t>
            </a:r>
            <a:r>
              <a:rPr lang="en-US" altLang="en-US" sz="3200" dirty="0" smtClean="0">
                <a:solidFill>
                  <a:srgbClr val="FFE212"/>
                </a:solidFill>
                <a:ea typeface="Times New Roman" charset="0"/>
                <a:cs typeface="Times New Roman" charset="0"/>
              </a:rPr>
              <a:t>one year </a:t>
            </a:r>
            <a:r>
              <a:rPr lang="en-US" altLang="en-US" sz="3200" dirty="0">
                <a:solidFill>
                  <a:srgbClr val="FFE212"/>
                </a:solidFill>
                <a:ea typeface="Times New Roman" charset="0"/>
                <a:cs typeface="Times New Roman" charset="0"/>
              </a:rPr>
              <a:t>will be placed on a C</a:t>
            </a:r>
            <a:r>
              <a:rPr lang="en-US" altLang="en-US" sz="3200" dirty="0" smtClean="0">
                <a:solidFill>
                  <a:srgbClr val="FFE212"/>
                </a:solidFill>
                <a:ea typeface="Times New Roman" charset="0"/>
                <a:cs typeface="Times New Roman" charset="0"/>
              </a:rPr>
              <a:t>orrective Action plan</a:t>
            </a:r>
            <a:r>
              <a:rPr lang="en-US" altLang="en-US" sz="3200" dirty="0">
                <a:solidFill>
                  <a:srgbClr val="FFE212"/>
                </a:solidFill>
                <a:ea typeface="Times New Roman" charset="0"/>
                <a:cs typeface="Times New Roman" charset="0"/>
              </a:rPr>
              <a:t>. </a:t>
            </a:r>
            <a:r>
              <a:rPr lang="en-US" altLang="en-US" sz="3600" dirty="0">
                <a:solidFill>
                  <a:srgbClr val="FFE212"/>
                </a:solidFill>
              </a:rPr>
              <a:t/>
            </a:r>
            <a:br>
              <a:rPr lang="en-US" altLang="en-US" sz="3600" dirty="0">
                <a:solidFill>
                  <a:srgbClr val="FFE212"/>
                </a:solidFill>
              </a:rPr>
            </a:br>
            <a:endParaRPr lang="en-US" sz="3600" dirty="0">
              <a:solidFill>
                <a:srgbClr val="FFE212"/>
              </a:solidFill>
            </a:endParaRPr>
          </a:p>
        </p:txBody>
      </p:sp>
      <p:sp>
        <p:nvSpPr>
          <p:cNvPr id="5" name="Content Placeholder 4"/>
          <p:cNvSpPr>
            <a:spLocks noGrp="1"/>
          </p:cNvSpPr>
          <p:nvPr>
            <p:ph idx="1"/>
          </p:nvPr>
        </p:nvSpPr>
        <p:spPr>
          <a:xfrm>
            <a:off x="609600" y="2165685"/>
            <a:ext cx="8001000" cy="3930315"/>
          </a:xfrm>
        </p:spPr>
        <p:txBody>
          <a:bodyPr>
            <a:normAutofit fontScale="62500" lnSpcReduction="20000"/>
          </a:bodyPr>
          <a:lstStyle/>
          <a:p>
            <a:pPr marL="0" indent="0" algn="ctr">
              <a:buNone/>
            </a:pPr>
            <a:endParaRPr lang="en-US" altLang="en-US" sz="2400" dirty="0" smtClean="0">
              <a:ea typeface="ＭＳ Ｐゴシック" charset="-128"/>
            </a:endParaRPr>
          </a:p>
          <a:p>
            <a:pPr marL="0" indent="0" algn="ctr">
              <a:buNone/>
            </a:pPr>
            <a:r>
              <a:rPr lang="en-US" altLang="en-US" sz="4100" b="1" dirty="0" smtClean="0">
                <a:solidFill>
                  <a:srgbClr val="FFE212"/>
                </a:solidFill>
                <a:ea typeface="ＭＳ Ｐゴシック" charset="-128"/>
              </a:rPr>
              <a:t>Tenured </a:t>
            </a:r>
            <a:endParaRPr lang="en-US" altLang="en-US" sz="4100" b="1" dirty="0">
              <a:solidFill>
                <a:srgbClr val="FFE212"/>
              </a:solidFill>
              <a:ea typeface="ＭＳ Ｐゴシック" charset="-128"/>
            </a:endParaRPr>
          </a:p>
          <a:p>
            <a:pPr>
              <a:buFont typeface="Wingdings" charset="2"/>
              <a:buChar char="§"/>
            </a:pPr>
            <a:r>
              <a:rPr lang="en-US" altLang="en-US" sz="4000" dirty="0" smtClean="0">
                <a:ea typeface="ＭＳ Ｐゴシック" charset="-128"/>
              </a:rPr>
              <a:t>CAP- </a:t>
            </a:r>
            <a:r>
              <a:rPr lang="en-US" altLang="en-US" sz="4000" dirty="0">
                <a:ea typeface="ＭＳ Ｐゴシック" charset="-128"/>
              </a:rPr>
              <a:t>Corrective Action Plan</a:t>
            </a:r>
          </a:p>
          <a:p>
            <a:pPr>
              <a:buFont typeface="Wingdings" charset="2"/>
              <a:buChar char="§"/>
            </a:pPr>
            <a:r>
              <a:rPr lang="en-US" altLang="en-US" sz="4000" dirty="0" smtClean="0">
                <a:ea typeface="ＭＳ Ｐゴシック" charset="-128"/>
              </a:rPr>
              <a:t>Teachers </a:t>
            </a:r>
            <a:r>
              <a:rPr lang="en-US" altLang="en-US" sz="4000" dirty="0">
                <a:ea typeface="ＭＳ Ｐゴシック" charset="-128"/>
              </a:rPr>
              <a:t>with Partially Effective or Ineffective summative ratings must receive more intensive supervision through a Corrective Action Plan (CAP). Once these teachers have increased their summative ratings to at least the Effective range, they no longer require a CAP. However, in circumstances where a tenured teacher's rating does not improve, they may lose their tenure. </a:t>
            </a:r>
          </a:p>
          <a:p>
            <a:endParaRPr lang="en-US" dirty="0"/>
          </a:p>
        </p:txBody>
      </p:sp>
    </p:spTree>
    <p:extLst>
      <p:ext uri="{BB962C8B-B14F-4D97-AF65-F5344CB8AC3E}">
        <p14:creationId xmlns:p14="http://schemas.microsoft.com/office/powerpoint/2010/main" val="26802688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0"/>
            <a:ext cx="8506326" cy="2775284"/>
          </a:xfrm>
        </p:spPr>
        <p:txBody>
          <a:bodyPr>
            <a:normAutofit/>
          </a:bodyPr>
          <a:lstStyle/>
          <a:p>
            <a:pPr algn="ctr">
              <a:buNone/>
            </a:pPr>
            <a:r>
              <a:rPr lang="en-US" altLang="en-US" sz="3200" dirty="0">
                <a:solidFill>
                  <a:srgbClr val="FFE212"/>
                </a:solidFill>
              </a:rPr>
              <a:t>Tenure Law 18A </a:t>
            </a:r>
            <a:r>
              <a:rPr lang="en-US" altLang="en-US" sz="3200" dirty="0" smtClean="0">
                <a:solidFill>
                  <a:srgbClr val="FFE212"/>
                </a:solidFill>
              </a:rPr>
              <a:t/>
            </a:r>
            <a:br>
              <a:rPr lang="en-US" altLang="en-US" sz="3200" dirty="0" smtClean="0">
                <a:solidFill>
                  <a:srgbClr val="FFE212"/>
                </a:solidFill>
              </a:rPr>
            </a:br>
            <a:r>
              <a:rPr lang="en-US" altLang="en-US" sz="3200" dirty="0" smtClean="0">
                <a:solidFill>
                  <a:srgbClr val="FFE212"/>
                </a:solidFill>
              </a:rPr>
              <a:t>Teachers </a:t>
            </a:r>
            <a:r>
              <a:rPr lang="en-US" altLang="en-US" sz="3200" dirty="0">
                <a:solidFill>
                  <a:srgbClr val="FFE212"/>
                </a:solidFill>
              </a:rPr>
              <a:t>that receive a rating of ineffective or partially effective for </a:t>
            </a:r>
            <a:r>
              <a:rPr lang="en-US" altLang="en-US" sz="3200" dirty="0" smtClean="0">
                <a:solidFill>
                  <a:srgbClr val="FFE212"/>
                </a:solidFill>
              </a:rPr>
              <a:t>one year </a:t>
            </a:r>
            <a:r>
              <a:rPr lang="en-US" altLang="en-US" sz="3200" dirty="0">
                <a:solidFill>
                  <a:srgbClr val="FFE212"/>
                </a:solidFill>
              </a:rPr>
              <a:t>will be placed on a corrective plan.</a:t>
            </a:r>
            <a:endParaRPr lang="en-US" sz="3200" dirty="0">
              <a:solidFill>
                <a:srgbClr val="FFE212"/>
              </a:solidFill>
            </a:endParaRPr>
          </a:p>
        </p:txBody>
      </p:sp>
      <p:sp>
        <p:nvSpPr>
          <p:cNvPr id="3" name="Content Placeholder 2"/>
          <p:cNvSpPr>
            <a:spLocks noGrp="1"/>
          </p:cNvSpPr>
          <p:nvPr>
            <p:ph idx="1"/>
          </p:nvPr>
        </p:nvSpPr>
        <p:spPr>
          <a:xfrm>
            <a:off x="228600" y="2362200"/>
            <a:ext cx="8229600" cy="3615154"/>
          </a:xfrm>
        </p:spPr>
        <p:txBody>
          <a:bodyPr>
            <a:normAutofit fontScale="92500" lnSpcReduction="10000"/>
          </a:bodyPr>
          <a:lstStyle/>
          <a:p>
            <a:pPr marL="0" indent="0" algn="ctr">
              <a:buNone/>
            </a:pPr>
            <a:r>
              <a:rPr lang="en-US" sz="2800" b="1" dirty="0" smtClean="0">
                <a:solidFill>
                  <a:srgbClr val="FFE212"/>
                </a:solidFill>
              </a:rPr>
              <a:t>Non-tenure</a:t>
            </a:r>
          </a:p>
          <a:p>
            <a:pPr>
              <a:buFont typeface="Wingdings" charset="2"/>
              <a:buChar char="§"/>
            </a:pPr>
            <a:r>
              <a:rPr lang="en-US" altLang="en-US" sz="2800" dirty="0">
                <a:ea typeface="ＭＳ Ｐゴシック" charset="-128"/>
              </a:rPr>
              <a:t>TIP- Teacher Improvement Plan</a:t>
            </a:r>
          </a:p>
          <a:p>
            <a:pPr>
              <a:buFont typeface="Wingdings" charset="2"/>
              <a:buChar char="§"/>
            </a:pPr>
            <a:r>
              <a:rPr lang="en-US" altLang="en-US" sz="2800" dirty="0">
                <a:ea typeface="ＭＳ Ｐゴシック" charset="-128"/>
              </a:rPr>
              <a:t>The Teacher Improvement Plan (TIP) is designed to provide support through communication, discussion and collaboration in the area (s) of significant concern. The administrator and teacher will jointly determine the strategies to be taken to overcome the deficiencies, but it is agreed that the primary responsibility for correction of the deficiencies remains with the teacher. </a:t>
            </a:r>
          </a:p>
          <a:p>
            <a:endParaRPr lang="en-US" dirty="0"/>
          </a:p>
        </p:txBody>
      </p:sp>
    </p:spTree>
    <p:extLst>
      <p:ext uri="{BB962C8B-B14F-4D97-AF65-F5344CB8AC3E}">
        <p14:creationId xmlns:p14="http://schemas.microsoft.com/office/powerpoint/2010/main" val="18198533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en-US" sz="4400" dirty="0" smtClean="0">
                <a:solidFill>
                  <a:srgbClr val="FFE212"/>
                </a:solidFill>
              </a:rPr>
              <a:t>References </a:t>
            </a:r>
            <a:endParaRPr lang="en-US" sz="4400" dirty="0">
              <a:solidFill>
                <a:srgbClr val="FFE212"/>
              </a:solidFill>
            </a:endParaRPr>
          </a:p>
        </p:txBody>
      </p:sp>
      <p:sp>
        <p:nvSpPr>
          <p:cNvPr id="3" name="Content Placeholder 2"/>
          <p:cNvSpPr>
            <a:spLocks noGrp="1"/>
          </p:cNvSpPr>
          <p:nvPr>
            <p:ph idx="1"/>
          </p:nvPr>
        </p:nvSpPr>
        <p:spPr>
          <a:xfrm>
            <a:off x="228600" y="1371600"/>
            <a:ext cx="8686800" cy="1860886"/>
          </a:xfrm>
          <a:solidFill>
            <a:schemeClr val="accent5">
              <a:lumMod val="40000"/>
              <a:lumOff val="60000"/>
            </a:schemeClr>
          </a:solidFill>
        </p:spPr>
        <p:txBody>
          <a:bodyPr>
            <a:normAutofit/>
          </a:bodyPr>
          <a:lstStyle/>
          <a:p>
            <a:pPr>
              <a:buClr>
                <a:schemeClr val="accent5"/>
              </a:buClr>
              <a:buFont typeface="Wingdings" charset="2"/>
              <a:buChar char="Ø"/>
            </a:pPr>
            <a:r>
              <a:rPr lang="en-US" altLang="en-US" sz="2400" dirty="0" smtClean="0">
                <a:solidFill>
                  <a:schemeClr val="accent5"/>
                </a:solidFill>
                <a:ea typeface="ＭＳ Ｐゴシック" charset="-128"/>
                <a:hlinkClick r:id="rId2"/>
              </a:rPr>
              <a:t>http</a:t>
            </a:r>
            <a:r>
              <a:rPr lang="en-US" altLang="en-US" sz="2400" dirty="0">
                <a:solidFill>
                  <a:schemeClr val="accent5"/>
                </a:solidFill>
                <a:ea typeface="ＭＳ Ｐゴシック" charset="-128"/>
                <a:hlinkClick r:id="rId2"/>
              </a:rPr>
              <a:t>://www.state.nj.us/education/AchieveNJ/intro/RegOverview.pdf</a:t>
            </a:r>
            <a:endParaRPr lang="en-US" altLang="en-US" sz="2400" dirty="0">
              <a:solidFill>
                <a:schemeClr val="accent5"/>
              </a:solidFill>
              <a:ea typeface="ＭＳ Ｐゴシック" charset="-128"/>
            </a:endParaRPr>
          </a:p>
          <a:p>
            <a:pPr>
              <a:buClr>
                <a:schemeClr val="accent5"/>
              </a:buClr>
              <a:buFont typeface="Wingdings" charset="2"/>
              <a:buChar char="Ø"/>
            </a:pPr>
            <a:r>
              <a:rPr lang="en-US" altLang="en-US" sz="2400" dirty="0" smtClean="0">
                <a:solidFill>
                  <a:schemeClr val="accent5"/>
                </a:solidFill>
                <a:ea typeface="ＭＳ Ｐゴシック" charset="-128"/>
                <a:hlinkClick r:id="rId3"/>
              </a:rPr>
              <a:t>http</a:t>
            </a:r>
            <a:r>
              <a:rPr lang="en-US" altLang="en-US" sz="2400" dirty="0">
                <a:solidFill>
                  <a:schemeClr val="accent5"/>
                </a:solidFill>
                <a:ea typeface="ＭＳ Ｐゴシック" charset="-128"/>
                <a:hlinkClick r:id="rId3"/>
              </a:rPr>
              <a:t>://</a:t>
            </a:r>
            <a:r>
              <a:rPr lang="en-US" altLang="en-US" sz="2400" dirty="0" smtClean="0">
                <a:solidFill>
                  <a:schemeClr val="accent5"/>
                </a:solidFill>
                <a:ea typeface="ＭＳ Ｐゴシック" charset="-128"/>
                <a:hlinkClick r:id="rId3"/>
              </a:rPr>
              <a:t>law.onecle.com/new-jersey/18a-education/28-5.html</a:t>
            </a:r>
            <a:endParaRPr lang="en-US" altLang="en-US" sz="2400" dirty="0">
              <a:solidFill>
                <a:schemeClr val="accent5"/>
              </a:solidFill>
              <a:ea typeface="ＭＳ Ｐゴシック" charset="-128"/>
            </a:endParaRPr>
          </a:p>
        </p:txBody>
      </p:sp>
    </p:spTree>
    <p:extLst>
      <p:ext uri="{BB962C8B-B14F-4D97-AF65-F5344CB8AC3E}">
        <p14:creationId xmlns:p14="http://schemas.microsoft.com/office/powerpoint/2010/main" val="35189231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txBox="1">
            <a:spLocks noGrp="1"/>
          </p:cNvSpPr>
          <p:nvPr>
            <p:ph sz="half" idx="1"/>
          </p:nvPr>
        </p:nvSpPr>
        <p:spPr>
          <a:xfrm>
            <a:off x="228600" y="1143000"/>
            <a:ext cx="4148138" cy="4800600"/>
          </a:xfrm>
          <a:prstGeom prst="rect">
            <a:avLst/>
          </a:prstGeom>
        </p:spPr>
        <p:txBody>
          <a:bodyPr>
            <a:normAutofit fontScale="85000" lnSpcReduction="10000"/>
          </a:bodyPr>
          <a:lstStyle>
            <a:lvl1pPr marL="173038" indent="-173038" algn="l" defTabSz="914400" rtl="0" eaLnBrk="1" latinLnBrk="0" hangingPunct="1">
              <a:lnSpc>
                <a:spcPct val="100000"/>
              </a:lnSpc>
              <a:spcBef>
                <a:spcPct val="20000"/>
              </a:spcBef>
              <a:buClr>
                <a:schemeClr val="bg1">
                  <a:lumMod val="95000"/>
                </a:schemeClr>
              </a:buClr>
              <a:buSzPct val="70000"/>
              <a:buFont typeface="Arial" pitchFamily="34" charset="0"/>
              <a:buChar char="•"/>
              <a:defRPr sz="3200" kern="1200">
                <a:solidFill>
                  <a:schemeClr val="bg1"/>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1">
                  <a:lumMod val="95000"/>
                </a:schemeClr>
              </a:buClr>
              <a:buSzPct val="70000"/>
              <a:buFont typeface="Arial" pitchFamily="34" charset="0"/>
              <a:buChar char="•"/>
              <a:defRPr sz="2800" kern="1200">
                <a:solidFill>
                  <a:schemeClr val="bg1"/>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1">
                  <a:lumMod val="95000"/>
                </a:schemeClr>
              </a:buClr>
              <a:buSzPct val="70000"/>
              <a:buFont typeface="Arial" pitchFamily="34" charset="0"/>
              <a:buChar char="•"/>
              <a:defRPr sz="2400" kern="1200">
                <a:solidFill>
                  <a:schemeClr val="bg1"/>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1">
                  <a:lumMod val="95000"/>
                </a:schemeClr>
              </a:buClr>
              <a:buSzPct val="70000"/>
              <a:buFont typeface="Arial" pitchFamily="34" charset="0"/>
              <a:buChar char="•"/>
              <a:defRPr sz="2000" kern="1200">
                <a:solidFill>
                  <a:schemeClr val="bg1"/>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1">
                  <a:lumMod val="95000"/>
                </a:schemeClr>
              </a:buClr>
              <a:buSzPct val="70000"/>
              <a:buFont typeface="Arial" pitchFamily="34" charset="0"/>
              <a:buChar char="•"/>
              <a:defRPr sz="2000" kern="1200">
                <a:solidFill>
                  <a:schemeClr val="bg1"/>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Clr>
                <a:schemeClr val="accent5"/>
              </a:buClr>
              <a:buNone/>
              <a:defRPr/>
            </a:pPr>
            <a:r>
              <a:rPr lang="en-US" sz="4200" b="1" dirty="0">
                <a:solidFill>
                  <a:srgbClr val="FFE212"/>
                </a:solidFill>
              </a:rPr>
              <a:t>Old </a:t>
            </a:r>
            <a:r>
              <a:rPr lang="en-US" sz="4200" b="1" dirty="0" smtClean="0">
                <a:solidFill>
                  <a:srgbClr val="FFE212"/>
                </a:solidFill>
              </a:rPr>
              <a:t>Evaluation</a:t>
            </a:r>
          </a:p>
          <a:p>
            <a:pPr marL="0" lvl="1" indent="0">
              <a:buClr>
                <a:schemeClr val="accent5"/>
              </a:buClr>
              <a:buNone/>
              <a:defRPr/>
            </a:pPr>
            <a:endParaRPr lang="en-US" sz="2000" dirty="0" smtClean="0"/>
          </a:p>
          <a:p>
            <a:pPr>
              <a:buClr>
                <a:schemeClr val="accent5"/>
              </a:buClr>
              <a:buFont typeface="Wingdings" pitchFamily="2" charset="2"/>
              <a:buChar char="n"/>
              <a:defRPr/>
            </a:pPr>
            <a:r>
              <a:rPr lang="en-US" sz="2800" dirty="0" smtClean="0"/>
              <a:t>One observer</a:t>
            </a:r>
          </a:p>
          <a:p>
            <a:pPr>
              <a:buClr>
                <a:schemeClr val="accent5"/>
              </a:buClr>
              <a:buFont typeface="Wingdings" pitchFamily="2" charset="2"/>
              <a:buChar char="n"/>
              <a:defRPr/>
            </a:pPr>
            <a:r>
              <a:rPr lang="en-US" sz="2800" dirty="0" smtClean="0"/>
              <a:t>No connection to student growth</a:t>
            </a:r>
          </a:p>
          <a:p>
            <a:pPr>
              <a:buClr>
                <a:schemeClr val="accent5"/>
              </a:buClr>
              <a:buFont typeface="Wingdings" pitchFamily="2" charset="2"/>
              <a:buChar char="n"/>
              <a:defRPr/>
            </a:pPr>
            <a:r>
              <a:rPr lang="en-US" sz="2800" dirty="0" smtClean="0"/>
              <a:t>Measure by observation only</a:t>
            </a:r>
          </a:p>
          <a:p>
            <a:pPr>
              <a:buClr>
                <a:schemeClr val="accent5"/>
              </a:buClr>
              <a:buFont typeface="Wingdings" pitchFamily="2" charset="2"/>
              <a:buChar char="n"/>
              <a:defRPr/>
            </a:pPr>
            <a:r>
              <a:rPr lang="en-US" sz="2800" dirty="0" smtClean="0"/>
              <a:t>Brief</a:t>
            </a:r>
          </a:p>
          <a:p>
            <a:pPr>
              <a:buClr>
                <a:schemeClr val="accent5"/>
              </a:buClr>
              <a:buFont typeface="Wingdings" pitchFamily="2" charset="2"/>
              <a:buChar char="n"/>
              <a:defRPr/>
            </a:pPr>
            <a:r>
              <a:rPr lang="en-US" sz="2800" dirty="0" smtClean="0"/>
              <a:t>No training </a:t>
            </a:r>
          </a:p>
          <a:p>
            <a:pPr>
              <a:buClr>
                <a:schemeClr val="accent5"/>
              </a:buClr>
              <a:buFont typeface="Wingdings" pitchFamily="2" charset="2"/>
              <a:buChar char="n"/>
              <a:defRPr/>
            </a:pPr>
            <a:r>
              <a:rPr lang="en-US" sz="2800" dirty="0" smtClean="0"/>
              <a:t>Minimal educator involvement</a:t>
            </a:r>
          </a:p>
          <a:p>
            <a:pPr>
              <a:buClr>
                <a:schemeClr val="accent5"/>
              </a:buClr>
              <a:buFont typeface="Wingdings" pitchFamily="2" charset="2"/>
              <a:buChar char="n"/>
              <a:defRPr/>
            </a:pPr>
            <a:r>
              <a:rPr lang="en-US" sz="2800" dirty="0" smtClean="0"/>
              <a:t>Disconnected from professional development</a:t>
            </a:r>
          </a:p>
          <a:p>
            <a:pPr marL="0" indent="0">
              <a:buNone/>
            </a:pPr>
            <a:endParaRPr lang="en-US" sz="2000" dirty="0"/>
          </a:p>
        </p:txBody>
      </p:sp>
      <p:sp>
        <p:nvSpPr>
          <p:cNvPr id="6" name="Content Placeholder 2"/>
          <p:cNvSpPr txBox="1">
            <a:spLocks noGrp="1"/>
          </p:cNvSpPr>
          <p:nvPr>
            <p:ph sz="half" idx="2"/>
          </p:nvPr>
        </p:nvSpPr>
        <p:spPr>
          <a:xfrm>
            <a:off x="4495800" y="1143000"/>
            <a:ext cx="4419600" cy="4800600"/>
          </a:xfrm>
          <a:prstGeom prst="rect">
            <a:avLst/>
          </a:prstGeom>
        </p:spPr>
        <p:txBody>
          <a:bodyPr>
            <a:normAutofit fontScale="85000" lnSpcReduction="10000"/>
          </a:bodyPr>
          <a:lstStyle>
            <a:lvl1pPr marL="173038" indent="-173038" algn="l" defTabSz="914400" rtl="0" eaLnBrk="1" latinLnBrk="0" hangingPunct="1">
              <a:lnSpc>
                <a:spcPct val="100000"/>
              </a:lnSpc>
              <a:spcBef>
                <a:spcPct val="20000"/>
              </a:spcBef>
              <a:buClr>
                <a:schemeClr val="bg1">
                  <a:lumMod val="95000"/>
                </a:schemeClr>
              </a:buClr>
              <a:buSzPct val="70000"/>
              <a:buFont typeface="Arial" pitchFamily="34" charset="0"/>
              <a:buChar char="•"/>
              <a:defRPr sz="3200" kern="1200">
                <a:solidFill>
                  <a:schemeClr val="bg1"/>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1">
                  <a:lumMod val="95000"/>
                </a:schemeClr>
              </a:buClr>
              <a:buSzPct val="70000"/>
              <a:buFont typeface="Arial" pitchFamily="34" charset="0"/>
              <a:buChar char="•"/>
              <a:defRPr sz="2800" kern="1200">
                <a:solidFill>
                  <a:schemeClr val="bg1"/>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1">
                  <a:lumMod val="95000"/>
                </a:schemeClr>
              </a:buClr>
              <a:buSzPct val="70000"/>
              <a:buFont typeface="Arial" pitchFamily="34" charset="0"/>
              <a:buChar char="•"/>
              <a:defRPr sz="2400" kern="1200">
                <a:solidFill>
                  <a:schemeClr val="bg1"/>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1">
                  <a:lumMod val="95000"/>
                </a:schemeClr>
              </a:buClr>
              <a:buSzPct val="70000"/>
              <a:buFont typeface="Arial" pitchFamily="34" charset="0"/>
              <a:buChar char="•"/>
              <a:defRPr sz="2000" kern="1200">
                <a:solidFill>
                  <a:schemeClr val="bg1"/>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1">
                  <a:lumMod val="95000"/>
                </a:schemeClr>
              </a:buClr>
              <a:buSzPct val="70000"/>
              <a:buFont typeface="Arial" pitchFamily="34" charset="0"/>
              <a:buChar char="•"/>
              <a:defRPr sz="2000" kern="1200">
                <a:solidFill>
                  <a:schemeClr val="bg1"/>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Clr>
                <a:schemeClr val="accent5"/>
              </a:buClr>
              <a:buNone/>
              <a:defRPr/>
            </a:pPr>
            <a:r>
              <a:rPr lang="en-US" sz="4200" b="1" dirty="0">
                <a:solidFill>
                  <a:srgbClr val="FFE212"/>
                </a:solidFill>
              </a:rPr>
              <a:t>New Evaluation </a:t>
            </a:r>
            <a:endParaRPr lang="en-US" sz="4200" b="1" dirty="0">
              <a:solidFill>
                <a:srgbClr val="FFE212"/>
              </a:solidFill>
              <a:latin typeface="Calibri" pitchFamily="34" charset="0"/>
            </a:endParaRPr>
          </a:p>
          <a:p>
            <a:pPr>
              <a:buClr>
                <a:schemeClr val="accent5"/>
              </a:buClr>
              <a:buFont typeface="Wingdings" pitchFamily="2" charset="2"/>
              <a:buChar char="n"/>
              <a:defRPr/>
            </a:pPr>
            <a:endParaRPr lang="en-US" sz="2000" dirty="0" smtClean="0"/>
          </a:p>
          <a:p>
            <a:pPr>
              <a:buClr>
                <a:schemeClr val="accent5"/>
              </a:buClr>
              <a:buFont typeface="Wingdings" pitchFamily="2" charset="2"/>
              <a:buChar char="n"/>
              <a:defRPr/>
            </a:pPr>
            <a:r>
              <a:rPr lang="en-US" sz="3300" dirty="0" smtClean="0"/>
              <a:t>Multiple observers</a:t>
            </a:r>
          </a:p>
          <a:p>
            <a:pPr>
              <a:buClr>
                <a:schemeClr val="accent5"/>
              </a:buClr>
              <a:buFont typeface="Wingdings" pitchFamily="2" charset="2"/>
              <a:buChar char="n"/>
              <a:defRPr/>
            </a:pPr>
            <a:r>
              <a:rPr lang="en-US" sz="3300" dirty="0" smtClean="0"/>
              <a:t>Multiple measures</a:t>
            </a:r>
          </a:p>
          <a:p>
            <a:pPr>
              <a:buClr>
                <a:schemeClr val="accent5"/>
              </a:buClr>
              <a:buFont typeface="Wingdings" pitchFamily="2" charset="2"/>
              <a:buChar char="n"/>
              <a:defRPr/>
            </a:pPr>
            <a:r>
              <a:rPr lang="en-US" sz="3300" dirty="0" smtClean="0"/>
              <a:t>In-depth</a:t>
            </a:r>
          </a:p>
          <a:p>
            <a:pPr>
              <a:buClr>
                <a:schemeClr val="accent5"/>
              </a:buClr>
              <a:buFont typeface="Wingdings" pitchFamily="2" charset="2"/>
              <a:buChar char="n"/>
              <a:defRPr/>
            </a:pPr>
            <a:r>
              <a:rPr lang="en-US" sz="3300" dirty="0" smtClean="0"/>
              <a:t>Student growth oriented </a:t>
            </a:r>
          </a:p>
          <a:p>
            <a:pPr>
              <a:buClr>
                <a:schemeClr val="accent5"/>
              </a:buClr>
              <a:buFont typeface="Wingdings" pitchFamily="2" charset="2"/>
              <a:buChar char="n"/>
              <a:defRPr/>
            </a:pPr>
            <a:r>
              <a:rPr lang="en-US" sz="3300" dirty="0" smtClean="0"/>
              <a:t>Training required </a:t>
            </a:r>
          </a:p>
          <a:p>
            <a:pPr>
              <a:buClr>
                <a:schemeClr val="accent5"/>
              </a:buClr>
              <a:buFont typeface="Wingdings" pitchFamily="2" charset="2"/>
              <a:buChar char="n"/>
              <a:defRPr/>
            </a:pPr>
            <a:r>
              <a:rPr lang="en-US" sz="3300" dirty="0" smtClean="0"/>
              <a:t>Educator-driven</a:t>
            </a:r>
          </a:p>
          <a:p>
            <a:pPr>
              <a:buClr>
                <a:schemeClr val="accent5"/>
              </a:buClr>
              <a:buFont typeface="Wingdings" pitchFamily="2" charset="2"/>
              <a:buChar char="n"/>
              <a:defRPr/>
            </a:pPr>
            <a:r>
              <a:rPr lang="en-US" sz="3300" dirty="0" smtClean="0"/>
              <a:t>Targeted for professional development</a:t>
            </a:r>
          </a:p>
          <a:p>
            <a:endParaRPr lang="en-US" sz="33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0"/>
            <a:ext cx="2209800" cy="1282446"/>
          </a:xfrm>
          <a:prstGeom prst="rect">
            <a:avLst/>
          </a:prstGeom>
        </p:spPr>
      </p:pic>
    </p:spTree>
    <p:extLst>
      <p:ext uri="{BB962C8B-B14F-4D97-AF65-F5344CB8AC3E}">
        <p14:creationId xmlns:p14="http://schemas.microsoft.com/office/powerpoint/2010/main" val="1967200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4FD0002-5343-41FD-8744-901C82915E04}" type="slidenum">
              <a:rPr lang="en-GB" sz="1200">
                <a:solidFill>
                  <a:schemeClr val="tx1">
                    <a:tint val="75000"/>
                  </a:schemeClr>
                </a:solidFill>
                <a:latin typeface="+mn-lt"/>
                <a:cs typeface="+mn-cs"/>
              </a:rPr>
              <a:pPr algn="r" fontAlgn="auto">
                <a:spcBef>
                  <a:spcPts val="0"/>
                </a:spcBef>
                <a:spcAft>
                  <a:spcPts val="0"/>
                </a:spcAft>
                <a:defRPr/>
              </a:pPr>
              <a:t>3</a:t>
            </a:fld>
            <a:endParaRPr lang="en-GB" sz="1200" dirty="0">
              <a:solidFill>
                <a:schemeClr val="tx1">
                  <a:tint val="75000"/>
                </a:schemeClr>
              </a:solidFill>
              <a:latin typeface="+mn-lt"/>
              <a:cs typeface="+mn-cs"/>
            </a:endParaRPr>
          </a:p>
        </p:txBody>
      </p:sp>
      <p:sp>
        <p:nvSpPr>
          <p:cNvPr id="65539" name="Content Placeholder 1"/>
          <p:cNvSpPr txBox="1">
            <a:spLocks/>
          </p:cNvSpPr>
          <p:nvPr/>
        </p:nvSpPr>
        <p:spPr bwMode="auto">
          <a:xfrm>
            <a:off x="-152400" y="-228600"/>
            <a:ext cx="9144000" cy="1600200"/>
          </a:xfrm>
          <a:prstGeom prst="rect">
            <a:avLst/>
          </a:prstGeom>
          <a:noFill/>
          <a:ln w="9525">
            <a:noFill/>
            <a:prstDash val="lgDashDot"/>
            <a:miter lim="800000"/>
            <a:headEnd/>
            <a:tailEnd/>
          </a:ln>
        </p:spPr>
        <p:txBody>
          <a:bodyPr/>
          <a:lstStyle/>
          <a:p>
            <a:pPr marL="914400" lvl="1" indent="-457200">
              <a:spcBef>
                <a:spcPts val="600"/>
              </a:spcBef>
              <a:spcAft>
                <a:spcPts val="600"/>
              </a:spcAft>
              <a:buFont typeface="Arial" charset="0"/>
              <a:buChar char="•"/>
            </a:pPr>
            <a:endParaRPr lang="en-US" sz="1700" dirty="0"/>
          </a:p>
          <a:p>
            <a:pPr lvl="1" algn="ctr">
              <a:spcBef>
                <a:spcPts val="600"/>
              </a:spcBef>
              <a:spcAft>
                <a:spcPts val="600"/>
              </a:spcAft>
            </a:pPr>
            <a:r>
              <a:rPr lang="en-US" sz="4400" b="1" dirty="0" smtClean="0">
                <a:solidFill>
                  <a:srgbClr val="FFE212"/>
                </a:solidFill>
              </a:rPr>
              <a:t>New Evaluation Goals </a:t>
            </a:r>
            <a:endParaRPr lang="en-US" sz="4400" b="1" dirty="0">
              <a:solidFill>
                <a:srgbClr val="FFE212"/>
              </a:solidFill>
              <a:latin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0"/>
            <a:ext cx="1905000" cy="1282446"/>
          </a:xfrm>
          <a:prstGeom prst="rect">
            <a:avLst/>
          </a:prstGeom>
        </p:spPr>
      </p:pic>
      <p:sp>
        <p:nvSpPr>
          <p:cNvPr id="7" name="Content Placeholder 2"/>
          <p:cNvSpPr txBox="1">
            <a:spLocks/>
          </p:cNvSpPr>
          <p:nvPr/>
        </p:nvSpPr>
        <p:spPr>
          <a:xfrm>
            <a:off x="152401" y="1295400"/>
            <a:ext cx="8991600" cy="5218385"/>
          </a:xfrm>
          <a:prstGeom prst="rect">
            <a:avLst/>
          </a:prstGeom>
        </p:spPr>
        <p:txBody>
          <a:bodyPr>
            <a:normAutofit fontScale="77500" lnSpcReduction="20000"/>
          </a:bodyPr>
          <a:lstStyle>
            <a:lvl1pPr marL="173038" indent="-173038" algn="l" defTabSz="914400" rtl="0" eaLnBrk="1" latinLnBrk="0" hangingPunct="1">
              <a:lnSpc>
                <a:spcPct val="100000"/>
              </a:lnSpc>
              <a:spcBef>
                <a:spcPct val="20000"/>
              </a:spcBef>
              <a:buClr>
                <a:schemeClr val="bg1">
                  <a:lumMod val="95000"/>
                </a:schemeClr>
              </a:buClr>
              <a:buSzPct val="70000"/>
              <a:buFont typeface="Arial" pitchFamily="34" charset="0"/>
              <a:buChar char="•"/>
              <a:defRPr sz="3200" kern="1200">
                <a:solidFill>
                  <a:schemeClr val="bg1"/>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1">
                  <a:lumMod val="95000"/>
                </a:schemeClr>
              </a:buClr>
              <a:buSzPct val="70000"/>
              <a:buFont typeface="Arial" pitchFamily="34" charset="0"/>
              <a:buChar char="•"/>
              <a:defRPr sz="2800" kern="1200">
                <a:solidFill>
                  <a:schemeClr val="bg1"/>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1">
                  <a:lumMod val="95000"/>
                </a:schemeClr>
              </a:buClr>
              <a:buSzPct val="70000"/>
              <a:buFont typeface="Arial" pitchFamily="34" charset="0"/>
              <a:buChar char="•"/>
              <a:defRPr sz="2400" kern="1200">
                <a:solidFill>
                  <a:schemeClr val="bg1"/>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1">
                  <a:lumMod val="95000"/>
                </a:schemeClr>
              </a:buClr>
              <a:buSzPct val="70000"/>
              <a:buFont typeface="Arial" pitchFamily="34" charset="0"/>
              <a:buChar char="•"/>
              <a:defRPr sz="2000" kern="1200">
                <a:solidFill>
                  <a:schemeClr val="bg1"/>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1">
                  <a:lumMod val="95000"/>
                </a:schemeClr>
              </a:buClr>
              <a:buSzPct val="70000"/>
              <a:buFont typeface="Arial" pitchFamily="34" charset="0"/>
              <a:buChar char="•"/>
              <a:defRPr sz="2000" kern="1200">
                <a:solidFill>
                  <a:schemeClr val="bg1"/>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3800" dirty="0" smtClean="0">
                <a:solidFill>
                  <a:srgbClr val="FFFFFF"/>
                </a:solidFill>
              </a:rPr>
              <a:t>To improve student achievement</a:t>
            </a:r>
          </a:p>
          <a:p>
            <a:pPr lvl="1">
              <a:buClr>
                <a:schemeClr val="accent5">
                  <a:lumMod val="60000"/>
                  <a:lumOff val="40000"/>
                </a:schemeClr>
              </a:buClr>
              <a:buFont typeface="Wingdings" pitchFamily="2" charset="2"/>
              <a:buChar char="n"/>
              <a:defRPr/>
            </a:pPr>
            <a:r>
              <a:rPr lang="en-US" sz="3800" dirty="0" smtClean="0">
                <a:solidFill>
                  <a:srgbClr val="FFFFFF"/>
                </a:solidFill>
              </a:rPr>
              <a:t>Common language and clear expectations</a:t>
            </a:r>
          </a:p>
          <a:p>
            <a:pPr lvl="1">
              <a:buClr>
                <a:schemeClr val="accent5">
                  <a:lumMod val="60000"/>
                  <a:lumOff val="40000"/>
                </a:schemeClr>
              </a:buClr>
              <a:buFont typeface="Wingdings" pitchFamily="2" charset="2"/>
              <a:buChar char="n"/>
              <a:defRPr/>
            </a:pPr>
            <a:r>
              <a:rPr lang="en-US" sz="3800" dirty="0" smtClean="0">
                <a:solidFill>
                  <a:srgbClr val="FFFFFF"/>
                </a:solidFill>
              </a:rPr>
              <a:t>Accurate and differentiated level of performance</a:t>
            </a:r>
          </a:p>
          <a:p>
            <a:pPr lvl="1">
              <a:buClr>
                <a:schemeClr val="accent5">
                  <a:lumMod val="60000"/>
                  <a:lumOff val="40000"/>
                </a:schemeClr>
              </a:buClr>
              <a:buFont typeface="Wingdings" pitchFamily="2" charset="2"/>
              <a:buChar char="n"/>
              <a:defRPr/>
            </a:pPr>
            <a:r>
              <a:rPr lang="en-US" sz="3800" dirty="0" smtClean="0">
                <a:solidFill>
                  <a:srgbClr val="FFFFFF"/>
                </a:solidFill>
              </a:rPr>
              <a:t>Data driven feedback</a:t>
            </a:r>
          </a:p>
          <a:p>
            <a:pPr lvl="2">
              <a:buClr>
                <a:schemeClr val="accent5"/>
              </a:buClr>
              <a:buFont typeface="Wingdings" pitchFamily="2" charset="2"/>
              <a:buChar char="n"/>
              <a:defRPr/>
            </a:pPr>
            <a:r>
              <a:rPr lang="en-US" sz="3800" dirty="0" smtClean="0">
                <a:solidFill>
                  <a:srgbClr val="FFFFFF"/>
                </a:solidFill>
              </a:rPr>
              <a:t>Better feedback for teachers</a:t>
            </a:r>
          </a:p>
          <a:p>
            <a:pPr lvl="2">
              <a:buClr>
                <a:schemeClr val="accent5"/>
              </a:buClr>
              <a:buFont typeface="Wingdings" pitchFamily="2" charset="2"/>
              <a:buChar char="n"/>
              <a:defRPr/>
            </a:pPr>
            <a:r>
              <a:rPr lang="en-US" sz="3800" dirty="0" smtClean="0">
                <a:solidFill>
                  <a:srgbClr val="FFFFFF"/>
                </a:solidFill>
              </a:rPr>
              <a:t>Data driven instruction</a:t>
            </a:r>
          </a:p>
          <a:p>
            <a:pPr lvl="2">
              <a:buClr>
                <a:schemeClr val="accent5"/>
              </a:buClr>
              <a:buFont typeface="Wingdings" pitchFamily="2" charset="2"/>
              <a:buChar char="n"/>
              <a:defRPr/>
            </a:pPr>
            <a:r>
              <a:rPr lang="en-US" sz="3800" dirty="0" smtClean="0">
                <a:solidFill>
                  <a:srgbClr val="FFFFFF"/>
                </a:solidFill>
              </a:rPr>
              <a:t>Linking teacher practice data to professional development</a:t>
            </a:r>
          </a:p>
          <a:p>
            <a:pPr lvl="1">
              <a:buClr>
                <a:schemeClr val="accent5">
                  <a:lumMod val="60000"/>
                  <a:lumOff val="40000"/>
                </a:schemeClr>
              </a:buClr>
              <a:buFont typeface="Wingdings" pitchFamily="2" charset="2"/>
              <a:buChar char="n"/>
              <a:defRPr/>
            </a:pPr>
            <a:r>
              <a:rPr lang="en-US" sz="3800" dirty="0" smtClean="0">
                <a:solidFill>
                  <a:srgbClr val="FFFFFF"/>
                </a:solidFill>
              </a:rPr>
              <a:t>Aligned professional development</a:t>
            </a:r>
          </a:p>
          <a:p>
            <a:pPr lvl="2">
              <a:buClr>
                <a:schemeClr val="accent5"/>
              </a:buClr>
              <a:buFont typeface="Wingdings" pitchFamily="2" charset="2"/>
              <a:buChar char="n"/>
              <a:defRPr/>
            </a:pPr>
            <a:r>
              <a:rPr lang="en-US" sz="3800" dirty="0" smtClean="0">
                <a:solidFill>
                  <a:srgbClr val="FFFFFF"/>
                </a:solidFill>
              </a:rPr>
              <a:t>More targeted professional development</a:t>
            </a:r>
          </a:p>
          <a:p>
            <a:pPr lvl="2">
              <a:buClr>
                <a:schemeClr val="accent5"/>
              </a:buClr>
              <a:buFont typeface="Wingdings" pitchFamily="2" charset="2"/>
              <a:buChar char="n"/>
              <a:defRPr/>
            </a:pPr>
            <a:r>
              <a:rPr lang="en-US" sz="3800" dirty="0" smtClean="0">
                <a:solidFill>
                  <a:srgbClr val="FFFFFF"/>
                </a:solidFill>
              </a:rPr>
              <a:t>Training improves school culture</a:t>
            </a:r>
          </a:p>
          <a:p>
            <a:pPr lvl="2">
              <a:buClr>
                <a:schemeClr val="accent5"/>
              </a:buClr>
              <a:buFont typeface="Wingdings" pitchFamily="2" charset="2"/>
              <a:buChar char="n"/>
              <a:defRPr/>
            </a:pPr>
            <a:endParaRPr lang="en-US" sz="3800" dirty="0" smtClean="0">
              <a:solidFill>
                <a:srgbClr val="FFFFFF"/>
              </a:solidFill>
            </a:endParaRPr>
          </a:p>
          <a:p>
            <a:endParaRPr lang="en-US" dirty="0">
              <a:solidFill>
                <a:srgbClr val="FFFFFF"/>
              </a:solidFill>
            </a:endParaRPr>
          </a:p>
        </p:txBody>
      </p:sp>
    </p:spTree>
    <p:custDataLst>
      <p:tags r:id="rId1"/>
    </p:custDataLst>
    <p:extLst>
      <p:ext uri="{BB962C8B-B14F-4D97-AF65-F5344CB8AC3E}">
        <p14:creationId xmlns:p14="http://schemas.microsoft.com/office/powerpoint/2010/main" val="27568308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4FD0002-5343-41FD-8744-901C82915E04}" type="slidenum">
              <a:rPr lang="en-GB" sz="1200">
                <a:solidFill>
                  <a:schemeClr val="tx1">
                    <a:tint val="75000"/>
                  </a:schemeClr>
                </a:solidFill>
                <a:latin typeface="+mn-lt"/>
                <a:cs typeface="+mn-cs"/>
              </a:rPr>
              <a:pPr algn="r" fontAlgn="auto">
                <a:spcBef>
                  <a:spcPts val="0"/>
                </a:spcBef>
                <a:spcAft>
                  <a:spcPts val="0"/>
                </a:spcAft>
                <a:defRPr/>
              </a:pPr>
              <a:t>4</a:t>
            </a:fld>
            <a:endParaRPr lang="en-GB" sz="1200" dirty="0">
              <a:solidFill>
                <a:schemeClr val="tx1">
                  <a:tint val="75000"/>
                </a:schemeClr>
              </a:solidFill>
              <a:latin typeface="+mn-lt"/>
              <a:cs typeface="+mn-cs"/>
            </a:endParaRPr>
          </a:p>
        </p:txBody>
      </p:sp>
      <p:sp>
        <p:nvSpPr>
          <p:cNvPr id="65539" name="Content Placeholder 1"/>
          <p:cNvSpPr txBox="1">
            <a:spLocks/>
          </p:cNvSpPr>
          <p:nvPr/>
        </p:nvSpPr>
        <p:spPr bwMode="auto">
          <a:xfrm>
            <a:off x="609600" y="2209800"/>
            <a:ext cx="7620000" cy="914400"/>
          </a:xfrm>
          <a:prstGeom prst="rect">
            <a:avLst/>
          </a:prstGeom>
          <a:noFill/>
          <a:ln w="9525">
            <a:noFill/>
            <a:prstDash val="lgDashDot"/>
            <a:miter lim="800000"/>
            <a:headEnd/>
            <a:tailEnd/>
          </a:ln>
        </p:spPr>
        <p:txBody>
          <a:bodyPr/>
          <a:lstStyle/>
          <a:p>
            <a:pPr lvl="1">
              <a:spcBef>
                <a:spcPts val="600"/>
              </a:spcBef>
              <a:spcAft>
                <a:spcPts val="600"/>
              </a:spcAft>
            </a:pPr>
            <a:endParaRPr lang="en-US" sz="1700" dirty="0"/>
          </a:p>
          <a:p>
            <a:pPr lvl="1">
              <a:spcBef>
                <a:spcPts val="600"/>
              </a:spcBef>
              <a:spcAft>
                <a:spcPts val="600"/>
              </a:spcAft>
            </a:pPr>
            <a:endParaRPr lang="en-US" sz="2000" dirty="0">
              <a:latin typeface="Calibri" pitchFamily="34" charset="0"/>
            </a:endParaRPr>
          </a:p>
          <a:p>
            <a:pPr marL="914400" lvl="1" indent="-457200">
              <a:spcBef>
                <a:spcPts val="600"/>
              </a:spcBef>
              <a:spcAft>
                <a:spcPts val="600"/>
              </a:spcAft>
              <a:buFont typeface="Arial" charset="0"/>
              <a:buChar char="•"/>
            </a:pPr>
            <a:endParaRPr lang="en-US" sz="2000" dirty="0">
              <a:latin typeface="Calibri" pitchFamily="34" charset="0"/>
            </a:endParaRPr>
          </a:p>
        </p:txBody>
      </p:sp>
      <p:sp>
        <p:nvSpPr>
          <p:cNvPr id="65547" name="Title 1"/>
          <p:cNvSpPr txBox="1">
            <a:spLocks/>
          </p:cNvSpPr>
          <p:nvPr/>
        </p:nvSpPr>
        <p:spPr bwMode="auto">
          <a:xfrm>
            <a:off x="233680" y="294958"/>
            <a:ext cx="8382000" cy="792162"/>
          </a:xfrm>
          <a:prstGeom prst="rect">
            <a:avLst/>
          </a:prstGeom>
          <a:noFill/>
          <a:ln w="9525">
            <a:noFill/>
            <a:miter lim="800000"/>
            <a:headEnd/>
            <a:tailEnd/>
          </a:ln>
        </p:spPr>
        <p:txBody>
          <a:bodyPr/>
          <a:lstStyle/>
          <a:p>
            <a:pPr algn="ctr"/>
            <a:r>
              <a:rPr lang="en-GB" sz="4400" dirty="0" smtClean="0">
                <a:solidFill>
                  <a:srgbClr val="FFFF00"/>
                </a:solidFill>
                <a:latin typeface="Franklin Gothic Medium" pitchFamily="34" charset="0"/>
              </a:rPr>
              <a:t> </a:t>
            </a:r>
            <a:r>
              <a:rPr lang="en-GB" sz="6000" b="1" dirty="0" smtClean="0">
                <a:ln>
                  <a:solidFill>
                    <a:schemeClr val="tx1"/>
                  </a:solidFill>
                </a:ln>
                <a:solidFill>
                  <a:srgbClr val="952E2E"/>
                </a:solidFill>
                <a:latin typeface="Chalkduster"/>
              </a:rPr>
              <a:t>OBSERVATIONS</a:t>
            </a:r>
            <a:endParaRPr lang="en-GB" sz="6000" b="1" dirty="0">
              <a:ln>
                <a:solidFill>
                  <a:schemeClr val="tx1"/>
                </a:solidFill>
              </a:ln>
              <a:solidFill>
                <a:srgbClr val="952E2E"/>
              </a:solidFill>
              <a:latin typeface="Chalkduster"/>
              <a:cs typeface="Chalkduster"/>
            </a:endParaRPr>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2369719996"/>
              </p:ext>
            </p:extLst>
          </p:nvPr>
        </p:nvGraphicFramePr>
        <p:xfrm>
          <a:off x="0" y="3151377"/>
          <a:ext cx="2743200" cy="2544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p:cNvSpPr>
            <a:spLocks noGrp="1"/>
          </p:cNvSpPr>
          <p:nvPr>
            <p:ph sz="half" idx="15"/>
          </p:nvPr>
        </p:nvSpPr>
        <p:spPr>
          <a:xfrm>
            <a:off x="381000" y="2286000"/>
            <a:ext cx="2743200" cy="761999"/>
          </a:xfrm>
        </p:spPr>
        <p:txBody>
          <a:bodyPr/>
          <a:lstStyle/>
          <a:p>
            <a:pPr marL="0" indent="0">
              <a:buNone/>
            </a:pPr>
            <a:r>
              <a:rPr lang="en-US" b="1" dirty="0" smtClean="0">
                <a:solidFill>
                  <a:srgbClr val="FFC000"/>
                </a:solidFill>
              </a:rPr>
              <a:t>  </a:t>
            </a:r>
            <a:r>
              <a:rPr lang="en-US" b="1" dirty="0" smtClean="0">
                <a:solidFill>
                  <a:srgbClr val="FFC000"/>
                </a:solidFill>
                <a:latin typeface="Chalkboard"/>
                <a:cs typeface="Chalkboard"/>
              </a:rPr>
              <a:t>TENURED</a:t>
            </a:r>
          </a:p>
          <a:p>
            <a:pPr marL="0" indent="0">
              <a:buNone/>
            </a:pPr>
            <a:endParaRPr lang="en-US" dirty="0"/>
          </a:p>
        </p:txBody>
      </p:sp>
      <p:sp>
        <p:nvSpPr>
          <p:cNvPr id="10" name="Content Placeholder 9"/>
          <p:cNvSpPr>
            <a:spLocks noGrp="1"/>
          </p:cNvSpPr>
          <p:nvPr>
            <p:ph sz="half" idx="16"/>
          </p:nvPr>
        </p:nvSpPr>
        <p:spPr>
          <a:xfrm>
            <a:off x="3048000" y="2133600"/>
            <a:ext cx="2743200" cy="1066799"/>
          </a:xfrm>
        </p:spPr>
        <p:txBody>
          <a:bodyPr>
            <a:normAutofit fontScale="77500" lnSpcReduction="20000"/>
          </a:bodyPr>
          <a:lstStyle/>
          <a:p>
            <a:pPr marL="0" indent="0">
              <a:buNone/>
            </a:pPr>
            <a:r>
              <a:rPr lang="en-US" b="1" dirty="0" smtClean="0">
                <a:solidFill>
                  <a:srgbClr val="FFC000"/>
                </a:solidFill>
              </a:rPr>
              <a:t> </a:t>
            </a:r>
            <a:r>
              <a:rPr lang="en-US" b="1" dirty="0" smtClean="0">
                <a:solidFill>
                  <a:srgbClr val="FFC000"/>
                </a:solidFill>
                <a:latin typeface="Chalkboard"/>
                <a:cs typeface="Chalkboard"/>
              </a:rPr>
              <a:t>NON-TENURED</a:t>
            </a:r>
          </a:p>
          <a:p>
            <a:pPr marL="0" indent="0">
              <a:buNone/>
            </a:pPr>
            <a:r>
              <a:rPr lang="en-US" b="1" dirty="0" smtClean="0">
                <a:solidFill>
                  <a:srgbClr val="FFC000"/>
                </a:solidFill>
                <a:latin typeface="Chalkboard"/>
                <a:cs typeface="Chalkboard"/>
              </a:rPr>
              <a:t>    </a:t>
            </a:r>
            <a:r>
              <a:rPr lang="en-US" b="1" dirty="0">
                <a:solidFill>
                  <a:srgbClr val="FFC000"/>
                </a:solidFill>
                <a:latin typeface="Chalkboard"/>
                <a:cs typeface="Chalkboard"/>
              </a:rPr>
              <a:t> </a:t>
            </a:r>
            <a:r>
              <a:rPr lang="en-US" b="1" dirty="0" smtClean="0">
                <a:solidFill>
                  <a:srgbClr val="FFC000"/>
                </a:solidFill>
                <a:latin typeface="Chalkboard"/>
                <a:cs typeface="Chalkboard"/>
              </a:rPr>
              <a:t>Years 1-2</a:t>
            </a:r>
          </a:p>
          <a:p>
            <a:pPr marL="0" indent="0">
              <a:buNone/>
            </a:pPr>
            <a:r>
              <a:rPr lang="en-US" b="1" dirty="0" smtClean="0">
                <a:solidFill>
                  <a:srgbClr val="FFC000"/>
                </a:solidFill>
                <a:latin typeface="Chalkboard"/>
                <a:cs typeface="Chalkboard"/>
              </a:rPr>
              <a:t>Multiple Observers</a:t>
            </a:r>
            <a:endParaRPr lang="en-US" b="1" dirty="0">
              <a:solidFill>
                <a:srgbClr val="FFC000"/>
              </a:solidFill>
              <a:latin typeface="Chalkboard"/>
              <a:cs typeface="Chalkboard"/>
            </a:endParaRPr>
          </a:p>
        </p:txBody>
      </p:sp>
      <p:sp>
        <p:nvSpPr>
          <p:cNvPr id="11" name="Content Placeholder 10"/>
          <p:cNvSpPr>
            <a:spLocks noGrp="1"/>
          </p:cNvSpPr>
          <p:nvPr>
            <p:ph sz="half" idx="17"/>
          </p:nvPr>
        </p:nvSpPr>
        <p:spPr>
          <a:xfrm>
            <a:off x="5943600" y="2057400"/>
            <a:ext cx="2743200" cy="1706563"/>
          </a:xfrm>
        </p:spPr>
        <p:txBody>
          <a:bodyPr>
            <a:normAutofit/>
          </a:bodyPr>
          <a:lstStyle/>
          <a:p>
            <a:pPr marL="0" indent="0">
              <a:lnSpc>
                <a:spcPct val="80000"/>
              </a:lnSpc>
              <a:buNone/>
            </a:pPr>
            <a:r>
              <a:rPr lang="en-US" dirty="0" smtClean="0"/>
              <a:t>  </a:t>
            </a:r>
            <a:r>
              <a:rPr lang="en-US" sz="2200" b="1" dirty="0" smtClean="0">
                <a:solidFill>
                  <a:srgbClr val="FFC000"/>
                </a:solidFill>
                <a:latin typeface="Chalkboard"/>
                <a:cs typeface="Chalkboard"/>
              </a:rPr>
              <a:t>NON-TENURED</a:t>
            </a:r>
            <a:endParaRPr lang="en-US" sz="2200" b="1" dirty="0">
              <a:solidFill>
                <a:srgbClr val="FFC000"/>
              </a:solidFill>
              <a:latin typeface="Chalkboard"/>
              <a:cs typeface="Chalkboard"/>
            </a:endParaRPr>
          </a:p>
          <a:p>
            <a:pPr marL="0" indent="0">
              <a:lnSpc>
                <a:spcPct val="80000"/>
              </a:lnSpc>
              <a:buNone/>
            </a:pPr>
            <a:r>
              <a:rPr lang="en-US" sz="2200" b="1" dirty="0">
                <a:solidFill>
                  <a:srgbClr val="FFC000"/>
                </a:solidFill>
                <a:latin typeface="Chalkboard"/>
                <a:cs typeface="Chalkboard"/>
              </a:rPr>
              <a:t>   </a:t>
            </a:r>
            <a:r>
              <a:rPr lang="en-US" sz="2200" b="1" dirty="0" smtClean="0">
                <a:solidFill>
                  <a:srgbClr val="FFC000"/>
                </a:solidFill>
                <a:latin typeface="Chalkboard"/>
                <a:cs typeface="Chalkboard"/>
              </a:rPr>
              <a:t>   Years 3-4</a:t>
            </a:r>
            <a:endParaRPr lang="en-US" sz="2200" b="1" dirty="0">
              <a:solidFill>
                <a:srgbClr val="FFC000"/>
              </a:solidFill>
              <a:latin typeface="Chalkboard"/>
              <a:cs typeface="Chalkboard"/>
            </a:endParaRPr>
          </a:p>
          <a:p>
            <a:pPr marL="0" indent="0">
              <a:lnSpc>
                <a:spcPct val="80000"/>
              </a:lnSpc>
              <a:buNone/>
            </a:pPr>
            <a:r>
              <a:rPr lang="en-US" sz="2200" b="1" dirty="0">
                <a:solidFill>
                  <a:srgbClr val="FFC000"/>
                </a:solidFill>
                <a:latin typeface="Chalkboard"/>
                <a:cs typeface="Chalkboard"/>
              </a:rPr>
              <a:t>Multiple Observers</a:t>
            </a:r>
          </a:p>
          <a:p>
            <a:pPr marL="0" indent="0">
              <a:buNone/>
            </a:pPr>
            <a:endParaRPr lang="en-US" b="1" dirty="0">
              <a:solidFill>
                <a:srgbClr val="FFC000"/>
              </a:solidFill>
              <a:latin typeface="Chalkboard"/>
              <a:cs typeface="Chalkboard"/>
            </a:endParaRPr>
          </a:p>
        </p:txBody>
      </p:sp>
      <p:graphicFrame>
        <p:nvGraphicFramePr>
          <p:cNvPr id="15" name="Content Placeholder 11"/>
          <p:cNvGraphicFramePr>
            <a:graphicFrameLocks noGrp="1"/>
          </p:cNvGraphicFramePr>
          <p:nvPr>
            <p:ph sz="half" idx="2"/>
            <p:extLst>
              <p:ext uri="{D42A27DB-BD31-4B8C-83A1-F6EECF244321}">
                <p14:modId xmlns:p14="http://schemas.microsoft.com/office/powerpoint/2010/main" val="1572154426"/>
              </p:ext>
            </p:extLst>
          </p:nvPr>
        </p:nvGraphicFramePr>
        <p:xfrm>
          <a:off x="2819400" y="3124200"/>
          <a:ext cx="2971800" cy="25447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Content Placeholder 11"/>
          <p:cNvGraphicFramePr>
            <a:graphicFrameLocks/>
          </p:cNvGraphicFramePr>
          <p:nvPr>
            <p:extLst>
              <p:ext uri="{D42A27DB-BD31-4B8C-83A1-F6EECF244321}">
                <p14:modId xmlns:p14="http://schemas.microsoft.com/office/powerpoint/2010/main" val="1063023005"/>
              </p:ext>
            </p:extLst>
          </p:nvPr>
        </p:nvGraphicFramePr>
        <p:xfrm>
          <a:off x="5805966" y="3131277"/>
          <a:ext cx="2743200" cy="254476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extBox 12"/>
          <p:cNvSpPr txBox="1"/>
          <p:nvPr/>
        </p:nvSpPr>
        <p:spPr>
          <a:xfrm>
            <a:off x="381000" y="1219200"/>
            <a:ext cx="8153400" cy="8382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600" b="1" u="none" strike="noStrike" kern="1200" cap="none" spc="0" normalizeH="0" baseline="0" noProof="0" dirty="0" smtClean="0">
                <a:ln>
                  <a:noFill/>
                </a:ln>
                <a:solidFill>
                  <a:schemeClr val="bg1"/>
                </a:solidFill>
                <a:effectLst/>
                <a:uLnTx/>
                <a:uFillTx/>
                <a:latin typeface="Chalkboard"/>
                <a:ea typeface="+mj-ea"/>
                <a:cs typeface="Chalkboard"/>
              </a:rPr>
              <a:t>Three</a:t>
            </a:r>
            <a:r>
              <a:rPr kumimoji="0" lang="en-US" sz="3600" b="1" u="none" strike="noStrike" kern="1200" cap="none" spc="0" normalizeH="0" noProof="0" dirty="0" smtClean="0">
                <a:ln>
                  <a:noFill/>
                </a:ln>
                <a:solidFill>
                  <a:schemeClr val="bg1"/>
                </a:solidFill>
                <a:effectLst/>
                <a:uLnTx/>
                <a:uFillTx/>
                <a:latin typeface="Chalkboard"/>
                <a:ea typeface="+mj-ea"/>
                <a:cs typeface="Chalkboard"/>
              </a:rPr>
              <a:t> Observations: All Teachers</a:t>
            </a:r>
            <a:endParaRPr kumimoji="0" lang="en-US" sz="3600" b="1" u="none" strike="noStrike" kern="1200" cap="none" spc="0" normalizeH="0" baseline="0" noProof="0" dirty="0" smtClean="0">
              <a:ln>
                <a:noFill/>
              </a:ln>
              <a:solidFill>
                <a:schemeClr val="bg1"/>
              </a:solidFill>
              <a:effectLst/>
              <a:uLnTx/>
              <a:uFillTx/>
              <a:latin typeface="Chalkboard"/>
              <a:ea typeface="+mj-ea"/>
              <a:cs typeface="Chalkboard"/>
            </a:endParaRPr>
          </a:p>
        </p:txBody>
      </p:sp>
      <p:sp>
        <p:nvSpPr>
          <p:cNvPr id="14" name="TextBox 13"/>
          <p:cNvSpPr txBox="1"/>
          <p:nvPr/>
        </p:nvSpPr>
        <p:spPr>
          <a:xfrm>
            <a:off x="2133600" y="5715000"/>
            <a:ext cx="4800600" cy="33655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000" b="1" i="0" u="none" strike="noStrike" kern="1200" cap="none" spc="0" normalizeH="0" baseline="0" noProof="0" dirty="0" smtClean="0">
                <a:ln>
                  <a:noFill/>
                </a:ln>
                <a:solidFill>
                  <a:schemeClr val="bg1"/>
                </a:solidFill>
                <a:effectLst/>
                <a:uLnTx/>
                <a:uFillTx/>
                <a:latin typeface="Chalkboard"/>
                <a:ea typeface="+mj-ea"/>
                <a:cs typeface="Chalkboard"/>
              </a:rPr>
              <a:t>   Highly effective only short</a:t>
            </a:r>
          </a:p>
          <a:p>
            <a:pPr marL="0" marR="0" indent="0" algn="ctr" defTabSz="914400" rtl="0" eaLnBrk="1" fontAlgn="auto" latinLnBrk="0" hangingPunct="1">
              <a:lnSpc>
                <a:spcPct val="100000"/>
              </a:lnSpc>
              <a:spcBef>
                <a:spcPct val="0"/>
              </a:spcBef>
              <a:spcAft>
                <a:spcPts val="0"/>
              </a:spcAft>
              <a:buClrTx/>
              <a:buSzTx/>
              <a:buFontTx/>
              <a:buNone/>
              <a:tabLst/>
            </a:pPr>
            <a:r>
              <a:rPr kumimoji="0" lang="en-US" sz="2000" b="1" i="0" u="none" strike="noStrike" kern="1200" cap="none" spc="0" normalizeH="0" baseline="0" noProof="0" dirty="0" smtClean="0">
                <a:ln>
                  <a:noFill/>
                </a:ln>
                <a:solidFill>
                  <a:schemeClr val="bg1"/>
                </a:solidFill>
                <a:effectLst/>
                <a:uLnTx/>
                <a:uFillTx/>
                <a:latin typeface="Chalkboard"/>
                <a:ea typeface="+mj-ea"/>
                <a:cs typeface="Chalkboard"/>
              </a:rPr>
              <a:t>Corrective Action Plan +1 Long</a:t>
            </a:r>
          </a:p>
        </p:txBody>
      </p:sp>
    </p:spTree>
    <p:custDataLst>
      <p:tags r:id="rId1"/>
    </p:custDataLst>
    <p:extLst>
      <p:ext uri="{BB962C8B-B14F-4D97-AF65-F5344CB8AC3E}">
        <p14:creationId xmlns:p14="http://schemas.microsoft.com/office/powerpoint/2010/main" val="41931668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929" y="1"/>
            <a:ext cx="7514035" cy="1295400"/>
          </a:xfrm>
        </p:spPr>
        <p:txBody>
          <a:bodyPr/>
          <a:lstStyle/>
          <a:p>
            <a:pPr algn="ctr">
              <a:buNone/>
            </a:pPr>
            <a:r>
              <a:rPr lang="en-US" dirty="0" smtClean="0">
                <a:solidFill>
                  <a:srgbClr val="FFE212"/>
                </a:solidFill>
              </a:rPr>
              <a:t>Teacher Evaluation </a:t>
            </a:r>
            <a:endParaRPr lang="en-US" dirty="0">
              <a:solidFill>
                <a:srgbClr val="FFE212"/>
              </a:solidFill>
            </a:endParaRPr>
          </a:p>
        </p:txBody>
      </p:sp>
      <p:sp>
        <p:nvSpPr>
          <p:cNvPr id="3" name="Content Placeholder 2"/>
          <p:cNvSpPr>
            <a:spLocks noGrp="1"/>
          </p:cNvSpPr>
          <p:nvPr>
            <p:ph sz="half" idx="1"/>
          </p:nvPr>
        </p:nvSpPr>
        <p:spPr>
          <a:xfrm>
            <a:off x="0" y="914400"/>
            <a:ext cx="4864525" cy="5334000"/>
          </a:xfrm>
        </p:spPr>
        <p:txBody>
          <a:bodyPr>
            <a:noAutofit/>
          </a:bodyPr>
          <a:lstStyle/>
          <a:p>
            <a:pPr marL="0" indent="0" algn="ctr">
              <a:spcAft>
                <a:spcPts val="0"/>
              </a:spcAft>
              <a:buNone/>
              <a:defRPr/>
            </a:pPr>
            <a:r>
              <a:rPr lang="en-US" sz="2800" b="1" dirty="0" smtClean="0">
                <a:solidFill>
                  <a:srgbClr val="FFE212"/>
                </a:solidFill>
              </a:rPr>
              <a:t>SGO</a:t>
            </a:r>
          </a:p>
          <a:p>
            <a:pPr>
              <a:spcAft>
                <a:spcPts val="0"/>
              </a:spcAft>
              <a:buClr>
                <a:schemeClr val="accent5"/>
              </a:buClr>
              <a:buFont typeface="Wingdings" pitchFamily="2" charset="2"/>
              <a:buChar char="n"/>
              <a:defRPr/>
            </a:pPr>
            <a:r>
              <a:rPr lang="en-US" sz="2600" dirty="0" smtClean="0">
                <a:solidFill>
                  <a:srgbClr val="FFFFFF"/>
                </a:solidFill>
              </a:rPr>
              <a:t>Student </a:t>
            </a:r>
            <a:r>
              <a:rPr lang="en-US" sz="2600" dirty="0">
                <a:solidFill>
                  <a:srgbClr val="FFFFFF"/>
                </a:solidFill>
              </a:rPr>
              <a:t>growth objective </a:t>
            </a:r>
            <a:r>
              <a:rPr lang="en-US" sz="2600" dirty="0" smtClean="0">
                <a:solidFill>
                  <a:srgbClr val="FFFFFF"/>
                </a:solidFill>
              </a:rPr>
              <a:t>are academic </a:t>
            </a:r>
            <a:r>
              <a:rPr lang="en-US" sz="2600" dirty="0">
                <a:solidFill>
                  <a:srgbClr val="FFFFFF"/>
                </a:solidFill>
              </a:rPr>
              <a:t>goals set </a:t>
            </a:r>
            <a:r>
              <a:rPr lang="en-US" sz="2600" dirty="0" smtClean="0">
                <a:solidFill>
                  <a:srgbClr val="FFFFFF"/>
                </a:solidFill>
              </a:rPr>
              <a:t>by the </a:t>
            </a:r>
            <a:r>
              <a:rPr lang="en-US" sz="2600" dirty="0">
                <a:solidFill>
                  <a:srgbClr val="FFFFFF"/>
                </a:solidFill>
              </a:rPr>
              <a:t>teacher for </a:t>
            </a:r>
            <a:r>
              <a:rPr lang="en-US" sz="2600" dirty="0" smtClean="0">
                <a:solidFill>
                  <a:srgbClr val="FFFFFF"/>
                </a:solidFill>
              </a:rPr>
              <a:t>their students  </a:t>
            </a:r>
            <a:r>
              <a:rPr lang="en-US" sz="2600" dirty="0">
                <a:solidFill>
                  <a:srgbClr val="FFFFFF"/>
                </a:solidFill>
              </a:rPr>
              <a:t>at the beginning </a:t>
            </a:r>
            <a:r>
              <a:rPr lang="en-US" sz="2600" dirty="0" smtClean="0">
                <a:solidFill>
                  <a:srgbClr val="FFFFFF"/>
                </a:solidFill>
              </a:rPr>
              <a:t>of the </a:t>
            </a:r>
            <a:r>
              <a:rPr lang="en-US" sz="2600" dirty="0">
                <a:solidFill>
                  <a:srgbClr val="FFFFFF"/>
                </a:solidFill>
              </a:rPr>
              <a:t>school year</a:t>
            </a:r>
            <a:r>
              <a:rPr lang="en-US" sz="2600" dirty="0" smtClean="0">
                <a:solidFill>
                  <a:srgbClr val="FFFFFF"/>
                </a:solidFill>
              </a:rPr>
              <a:t>.</a:t>
            </a:r>
            <a:endParaRPr lang="en-US" sz="2600" dirty="0">
              <a:solidFill>
                <a:srgbClr val="FFFFFF"/>
              </a:solidFill>
            </a:endParaRPr>
          </a:p>
          <a:p>
            <a:pPr>
              <a:spcAft>
                <a:spcPts val="0"/>
              </a:spcAft>
              <a:buClr>
                <a:schemeClr val="accent5"/>
              </a:buClr>
              <a:buFont typeface="Wingdings" pitchFamily="2" charset="2"/>
              <a:buChar char="n"/>
              <a:defRPr/>
            </a:pPr>
            <a:r>
              <a:rPr lang="en-US" sz="2600" dirty="0">
                <a:solidFill>
                  <a:srgbClr val="FFFFFF"/>
                </a:solidFill>
              </a:rPr>
              <a:t>Can be based </a:t>
            </a:r>
            <a:r>
              <a:rPr lang="en-US" sz="2600" dirty="0" smtClean="0">
                <a:solidFill>
                  <a:srgbClr val="FFFFFF"/>
                </a:solidFill>
              </a:rPr>
              <a:t>on: </a:t>
            </a:r>
            <a:endParaRPr lang="en-US" sz="2600" dirty="0">
              <a:solidFill>
                <a:srgbClr val="FFFFFF"/>
              </a:solidFill>
            </a:endParaRPr>
          </a:p>
          <a:p>
            <a:pPr lvl="1">
              <a:spcAft>
                <a:spcPts val="0"/>
              </a:spcAft>
              <a:buClr>
                <a:schemeClr val="accent5">
                  <a:lumMod val="60000"/>
                  <a:lumOff val="40000"/>
                </a:schemeClr>
              </a:buClr>
              <a:buFont typeface="Wingdings" pitchFamily="2" charset="2"/>
              <a:buChar char="n"/>
              <a:defRPr/>
            </a:pPr>
            <a:r>
              <a:rPr lang="en-US" sz="2600" dirty="0">
                <a:solidFill>
                  <a:srgbClr val="FFFFFF"/>
                </a:solidFill>
              </a:rPr>
              <a:t>S</a:t>
            </a:r>
            <a:r>
              <a:rPr lang="en-US" sz="2600" dirty="0" smtClean="0">
                <a:solidFill>
                  <a:srgbClr val="FFFFFF"/>
                </a:solidFill>
              </a:rPr>
              <a:t>tate </a:t>
            </a:r>
            <a:r>
              <a:rPr lang="en-US" sz="2600" dirty="0">
                <a:solidFill>
                  <a:srgbClr val="FFFFFF"/>
                </a:solidFill>
              </a:rPr>
              <a:t>or LEA-developed assessments </a:t>
            </a:r>
          </a:p>
          <a:p>
            <a:pPr lvl="1">
              <a:spcAft>
                <a:spcPts val="0"/>
              </a:spcAft>
              <a:buClr>
                <a:schemeClr val="accent5">
                  <a:lumMod val="60000"/>
                  <a:lumOff val="40000"/>
                </a:schemeClr>
              </a:buClr>
              <a:buFont typeface="Wingdings" pitchFamily="2" charset="2"/>
              <a:buChar char="n"/>
              <a:defRPr/>
            </a:pPr>
            <a:r>
              <a:rPr lang="en-US" sz="2600" dirty="0">
                <a:solidFill>
                  <a:srgbClr val="FFFFFF"/>
                </a:solidFill>
              </a:rPr>
              <a:t>Rubric-measured portfolios or </a:t>
            </a:r>
          </a:p>
          <a:p>
            <a:pPr lvl="1">
              <a:spcAft>
                <a:spcPts val="0"/>
              </a:spcAft>
              <a:buClr>
                <a:schemeClr val="accent5">
                  <a:lumMod val="60000"/>
                  <a:lumOff val="40000"/>
                </a:schemeClr>
              </a:buClr>
              <a:buFont typeface="Wingdings" pitchFamily="2" charset="2"/>
              <a:buChar char="n"/>
              <a:defRPr/>
            </a:pPr>
            <a:r>
              <a:rPr lang="en-US" sz="2600" dirty="0">
                <a:solidFill>
                  <a:srgbClr val="FFFFFF"/>
                </a:solidFill>
              </a:rPr>
              <a:t>P</a:t>
            </a:r>
            <a:r>
              <a:rPr lang="en-US" sz="2600" dirty="0" smtClean="0">
                <a:solidFill>
                  <a:srgbClr val="FFFFFF"/>
                </a:solidFill>
              </a:rPr>
              <a:t>erformance </a:t>
            </a:r>
            <a:r>
              <a:rPr lang="en-US" sz="2600" dirty="0">
                <a:solidFill>
                  <a:srgbClr val="FFFFFF"/>
                </a:solidFill>
              </a:rPr>
              <a:t>assessments</a:t>
            </a:r>
          </a:p>
          <a:p>
            <a:endParaRPr lang="en-US" sz="2800" dirty="0">
              <a:solidFill>
                <a:srgbClr val="FFFFFF"/>
              </a:solidFill>
            </a:endParaRPr>
          </a:p>
        </p:txBody>
      </p:sp>
      <p:sp>
        <p:nvSpPr>
          <p:cNvPr id="4" name="Content Placeholder 3"/>
          <p:cNvSpPr>
            <a:spLocks noGrp="1"/>
          </p:cNvSpPr>
          <p:nvPr>
            <p:ph sz="half" idx="2"/>
          </p:nvPr>
        </p:nvSpPr>
        <p:spPr>
          <a:xfrm>
            <a:off x="5171800" y="914400"/>
            <a:ext cx="3939653" cy="5439105"/>
          </a:xfrm>
        </p:spPr>
        <p:txBody>
          <a:bodyPr>
            <a:normAutofit/>
          </a:bodyPr>
          <a:lstStyle/>
          <a:p>
            <a:pPr marL="0" indent="0" algn="ctr">
              <a:spcAft>
                <a:spcPts val="0"/>
              </a:spcAft>
              <a:buNone/>
              <a:defRPr/>
            </a:pPr>
            <a:r>
              <a:rPr lang="en-US" sz="2600" b="1" dirty="0" smtClean="0">
                <a:solidFill>
                  <a:srgbClr val="FFE212"/>
                </a:solidFill>
              </a:rPr>
              <a:t>SGP</a:t>
            </a:r>
            <a:endParaRPr lang="en-US" sz="2600" dirty="0" smtClean="0">
              <a:solidFill>
                <a:srgbClr val="FFFFFF"/>
              </a:solidFill>
            </a:endParaRPr>
          </a:p>
          <a:p>
            <a:pPr>
              <a:spcAft>
                <a:spcPts val="0"/>
              </a:spcAft>
              <a:buClr>
                <a:schemeClr val="accent5"/>
              </a:buClr>
              <a:buFont typeface="Wingdings" pitchFamily="2" charset="2"/>
              <a:buChar char="n"/>
              <a:defRPr/>
            </a:pPr>
            <a:r>
              <a:rPr lang="en-US" sz="2600" dirty="0" smtClean="0">
                <a:solidFill>
                  <a:srgbClr val="FFFFFF"/>
                </a:solidFill>
              </a:rPr>
              <a:t>Student Growth Percentiles (SGPs) measures how much a student has learned from one year to the next compared to peers with similar academic history from across the state. </a:t>
            </a:r>
          </a:p>
          <a:p>
            <a:pPr>
              <a:spcAft>
                <a:spcPts val="0"/>
              </a:spcAft>
              <a:buClr>
                <a:schemeClr val="accent5"/>
              </a:buClr>
              <a:buFont typeface="Wingdings" pitchFamily="2" charset="2"/>
              <a:buChar char="n"/>
              <a:defRPr/>
            </a:pPr>
            <a:r>
              <a:rPr lang="en-US" sz="2600" dirty="0" smtClean="0">
                <a:solidFill>
                  <a:srgbClr val="FFFFFF"/>
                </a:solidFill>
              </a:rPr>
              <a:t>Based </a:t>
            </a:r>
            <a:r>
              <a:rPr lang="en-US" sz="2600" dirty="0">
                <a:solidFill>
                  <a:srgbClr val="FFFFFF"/>
                </a:solidFill>
              </a:rPr>
              <a:t>on NJ ask </a:t>
            </a:r>
            <a:r>
              <a:rPr lang="en-US" sz="2600" dirty="0" smtClean="0">
                <a:solidFill>
                  <a:srgbClr val="FFFFFF"/>
                </a:solidFill>
              </a:rPr>
              <a:t>scores</a:t>
            </a:r>
            <a:endParaRPr lang="en-US" sz="2600" dirty="0">
              <a:solidFill>
                <a:srgbClr val="FFFFFF"/>
              </a:solidFill>
            </a:endParaRPr>
          </a:p>
        </p:txBody>
      </p:sp>
    </p:spTree>
    <p:extLst>
      <p:ext uri="{BB962C8B-B14F-4D97-AF65-F5344CB8AC3E}">
        <p14:creationId xmlns:p14="http://schemas.microsoft.com/office/powerpoint/2010/main" val="30525837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3" y="296595"/>
            <a:ext cx="9144000" cy="830997"/>
          </a:xfrm>
          <a:prstGeom prst="rect">
            <a:avLst/>
          </a:prstGeom>
        </p:spPr>
        <p:txBody>
          <a:bodyPr wrap="square">
            <a:spAutoFit/>
          </a:bodyPr>
          <a:lstStyle/>
          <a:p>
            <a:r>
              <a:rPr lang="en-US" sz="4800" b="1" dirty="0">
                <a:solidFill>
                  <a:srgbClr val="FFC000"/>
                </a:solidFill>
                <a:latin typeface="Chalkboard"/>
                <a:cs typeface="Chalkboard"/>
              </a:rPr>
              <a:t> </a:t>
            </a:r>
            <a:r>
              <a:rPr lang="en-US" sz="4000" b="1" dirty="0" smtClean="0">
                <a:ln>
                  <a:solidFill>
                    <a:schemeClr val="tx1"/>
                  </a:solidFill>
                </a:ln>
                <a:solidFill>
                  <a:srgbClr val="FFC000"/>
                </a:solidFill>
                <a:latin typeface="Chalkboard"/>
                <a:cs typeface="Chalkboard"/>
              </a:rPr>
              <a:t>Student </a:t>
            </a:r>
            <a:r>
              <a:rPr lang="en-US" sz="4000" b="1" dirty="0">
                <a:ln>
                  <a:solidFill>
                    <a:schemeClr val="tx1"/>
                  </a:solidFill>
                </a:ln>
                <a:solidFill>
                  <a:srgbClr val="FFC000"/>
                </a:solidFill>
                <a:latin typeface="Chalkboard"/>
                <a:cs typeface="Chalkboard"/>
              </a:rPr>
              <a:t>Growth Objectives</a:t>
            </a:r>
          </a:p>
        </p:txBody>
      </p:sp>
      <p:sp>
        <p:nvSpPr>
          <p:cNvPr id="4" name="TextBox 3"/>
          <p:cNvSpPr txBox="1"/>
          <p:nvPr/>
        </p:nvSpPr>
        <p:spPr>
          <a:xfrm>
            <a:off x="152400" y="838200"/>
            <a:ext cx="8305800" cy="4724400"/>
          </a:xfrm>
          <a:prstGeom prst="rect">
            <a:avLst/>
          </a:prstGeom>
        </p:spPr>
        <p:txBody>
          <a:bodyPr vert="horz" wrap="none" lIns="91440" tIns="45720" rIns="91440" bIns="45720" rtlCol="0" anchor="ctr">
            <a:normAutofit/>
          </a:bodyPr>
          <a:lstStyle/>
          <a:p>
            <a:pPr marL="342900" marR="0" indent="-342900" algn="l" defTabSz="914400" rtl="0" eaLnBrk="1" fontAlgn="auto" latinLnBrk="0" hangingPunct="1">
              <a:lnSpc>
                <a:spcPct val="150000"/>
              </a:lnSpc>
              <a:spcBef>
                <a:spcPct val="0"/>
              </a:spcBef>
              <a:spcAft>
                <a:spcPts val="0"/>
              </a:spcAft>
              <a:buClrTx/>
              <a:buSzTx/>
              <a:buFont typeface="Arial"/>
              <a:buChar char="•"/>
              <a:tabLst/>
            </a:pPr>
            <a:r>
              <a:rPr lang="en-US" sz="2400" dirty="0">
                <a:solidFill>
                  <a:schemeClr val="bg1"/>
                </a:solidFill>
                <a:latin typeface="Chalkboard"/>
                <a:ea typeface="+mj-ea"/>
                <a:cs typeface="Chalkboard"/>
              </a:rPr>
              <a:t>L</a:t>
            </a:r>
            <a:r>
              <a:rPr kumimoji="0" lang="en-US" sz="2400" b="0" i="0" u="none" strike="noStrike" kern="1200" cap="none" spc="0" normalizeH="0" noProof="0" dirty="0" smtClean="0">
                <a:ln>
                  <a:noFill/>
                </a:ln>
                <a:solidFill>
                  <a:schemeClr val="bg1"/>
                </a:solidFill>
                <a:effectLst/>
                <a:uLnTx/>
                <a:uFillTx/>
                <a:latin typeface="Chalkboard"/>
                <a:ea typeface="+mj-ea"/>
                <a:cs typeface="Chalkboard"/>
              </a:rPr>
              <a:t>earning Targets for Key Concepts and Skills</a:t>
            </a:r>
          </a:p>
          <a:p>
            <a:pPr marL="342900" marR="0" indent="-342900" algn="l" defTabSz="914400" rtl="0" eaLnBrk="1" fontAlgn="auto" latinLnBrk="0" hangingPunct="1">
              <a:lnSpc>
                <a:spcPct val="150000"/>
              </a:lnSpc>
              <a:spcBef>
                <a:spcPct val="0"/>
              </a:spcBef>
              <a:spcAft>
                <a:spcPts val="0"/>
              </a:spcAft>
              <a:buClrTx/>
              <a:buSzTx/>
              <a:buFont typeface="Arial"/>
              <a:buChar char="•"/>
              <a:tabLst/>
            </a:pPr>
            <a:r>
              <a:rPr lang="en-US" sz="2400" baseline="0" dirty="0" smtClean="0">
                <a:solidFill>
                  <a:schemeClr val="bg1"/>
                </a:solidFill>
                <a:latin typeface="Chalkboard"/>
                <a:ea typeface="+mj-ea"/>
                <a:cs typeface="Chalkboard"/>
              </a:rPr>
              <a:t>Students</a:t>
            </a:r>
            <a:r>
              <a:rPr lang="en-US" sz="2400" dirty="0" smtClean="0">
                <a:solidFill>
                  <a:schemeClr val="bg1"/>
                </a:solidFill>
                <a:latin typeface="Chalkboard"/>
                <a:ea typeface="+mj-ea"/>
                <a:cs typeface="Chalkboard"/>
              </a:rPr>
              <a:t> Master Concepts and Skills</a:t>
            </a:r>
          </a:p>
          <a:p>
            <a:pPr marL="342900" indent="-342900">
              <a:lnSpc>
                <a:spcPct val="150000"/>
              </a:lnSpc>
              <a:spcBef>
                <a:spcPct val="0"/>
              </a:spcBef>
              <a:buFont typeface="Arial"/>
              <a:buChar char="•"/>
            </a:pPr>
            <a:r>
              <a:rPr lang="en-US" sz="2400" dirty="0">
                <a:solidFill>
                  <a:schemeClr val="bg1"/>
                </a:solidFill>
                <a:latin typeface="Chalkboard"/>
                <a:ea typeface="+mj-ea"/>
                <a:cs typeface="Chalkboard"/>
              </a:rPr>
              <a:t>Use Quality Assessments</a:t>
            </a:r>
          </a:p>
          <a:p>
            <a:pPr marL="342900" marR="0" indent="-342900" algn="l" defTabSz="914400" rtl="0" eaLnBrk="1" fontAlgn="auto" latinLnBrk="0" hangingPunct="1">
              <a:lnSpc>
                <a:spcPct val="150000"/>
              </a:lnSpc>
              <a:spcBef>
                <a:spcPct val="0"/>
              </a:spcBef>
              <a:spcAft>
                <a:spcPts val="0"/>
              </a:spcAft>
              <a:buClrTx/>
              <a:buSzTx/>
              <a:buFont typeface="Arial"/>
              <a:buChar char="•"/>
              <a:tabLst/>
            </a:pPr>
            <a:r>
              <a:rPr lang="en-US" sz="2400" dirty="0" smtClean="0">
                <a:solidFill>
                  <a:schemeClr val="bg1"/>
                </a:solidFill>
                <a:latin typeface="Chalkboard"/>
                <a:ea typeface="+mj-ea"/>
                <a:cs typeface="Chalkboard"/>
              </a:rPr>
              <a:t>Embedded within the Daily Work of the Teacher</a:t>
            </a:r>
          </a:p>
          <a:p>
            <a:pPr marL="342900" indent="-342900">
              <a:lnSpc>
                <a:spcPct val="150000"/>
              </a:lnSpc>
              <a:spcBef>
                <a:spcPct val="0"/>
              </a:spcBef>
              <a:buFont typeface="Arial"/>
              <a:buChar char="•"/>
            </a:pPr>
            <a:r>
              <a:rPr lang="en-US" sz="2400" dirty="0">
                <a:solidFill>
                  <a:schemeClr val="bg1"/>
                </a:solidFill>
                <a:latin typeface="Chalkboard"/>
                <a:ea typeface="+mj-ea"/>
                <a:cs typeface="Chalkboard"/>
              </a:rPr>
              <a:t>Reflection of Both the Curriculum and Students</a:t>
            </a:r>
          </a:p>
          <a:p>
            <a:pPr marL="342900" indent="-342900">
              <a:lnSpc>
                <a:spcPct val="150000"/>
              </a:lnSpc>
              <a:spcBef>
                <a:spcPct val="0"/>
              </a:spcBef>
              <a:buFont typeface="Arial"/>
              <a:buChar char="•"/>
            </a:pPr>
            <a:r>
              <a:rPr lang="en-US" sz="2400" dirty="0" smtClean="0">
                <a:solidFill>
                  <a:schemeClr val="bg1"/>
                </a:solidFill>
                <a:latin typeface="Chalkboard"/>
                <a:ea typeface="+mj-ea"/>
                <a:cs typeface="Chalkboard"/>
              </a:rPr>
              <a:t>Use Multiple Measures of Student Learning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391" y="0"/>
            <a:ext cx="2150609"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43427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00785"/>
            <a:ext cx="8763000" cy="1066234"/>
          </a:xfrm>
        </p:spPr>
        <p:txBody>
          <a:bodyPr/>
          <a:lstStyle/>
          <a:p>
            <a:pPr>
              <a:buNone/>
            </a:pPr>
            <a:r>
              <a:rPr lang="en-US" sz="4000" dirty="0" smtClean="0">
                <a:ln>
                  <a:solidFill>
                    <a:schemeClr val="tx1"/>
                  </a:solidFill>
                </a:ln>
                <a:solidFill>
                  <a:srgbClr val="FFC000"/>
                </a:solidFill>
                <a:latin typeface="Chalkboard"/>
                <a:cs typeface="Chalkboard"/>
              </a:rPr>
              <a:t>Student Growth Objectives</a:t>
            </a:r>
            <a:r>
              <a:rPr lang="en-US" sz="4000" dirty="0" smtClean="0">
                <a:ln>
                  <a:solidFill>
                    <a:schemeClr val="tx1"/>
                  </a:solidFill>
                </a:ln>
                <a:solidFill>
                  <a:srgbClr val="FFC000"/>
                </a:solidFill>
              </a:rPr>
              <a:t> </a:t>
            </a:r>
            <a:r>
              <a:rPr lang="en-US" sz="4000" dirty="0" smtClean="0">
                <a:ln>
                  <a:solidFill>
                    <a:schemeClr val="tx1"/>
                  </a:solidFill>
                </a:ln>
                <a:solidFill>
                  <a:srgbClr val="FFC000"/>
                </a:solidFill>
                <a:latin typeface="Chalkboard"/>
                <a:cs typeface="Chalkboard"/>
              </a:rPr>
              <a:t/>
            </a:r>
            <a:br>
              <a:rPr lang="en-US" sz="4000" dirty="0" smtClean="0">
                <a:ln>
                  <a:solidFill>
                    <a:schemeClr val="tx1"/>
                  </a:solidFill>
                </a:ln>
                <a:solidFill>
                  <a:srgbClr val="FFC000"/>
                </a:solidFill>
                <a:latin typeface="Chalkboard"/>
                <a:cs typeface="Chalkboard"/>
              </a:rPr>
            </a:br>
            <a:r>
              <a:rPr lang="en-US" sz="5400" dirty="0" smtClean="0">
                <a:ln>
                  <a:solidFill>
                    <a:schemeClr val="tx1"/>
                  </a:solidFill>
                </a:ln>
                <a:solidFill>
                  <a:srgbClr val="A83434"/>
                </a:solidFill>
                <a:latin typeface="Chalkboard"/>
                <a:cs typeface="Chalkboard"/>
              </a:rPr>
              <a:t>Timeline:</a:t>
            </a:r>
            <a:endParaRPr lang="en-US" sz="5400" dirty="0">
              <a:ln>
                <a:solidFill>
                  <a:schemeClr val="tx1"/>
                </a:solidFill>
              </a:ln>
              <a:solidFill>
                <a:srgbClr val="A83434"/>
              </a:solidFill>
              <a:latin typeface="Chalkboard"/>
              <a:cs typeface="Chalkboard"/>
            </a:endParaRPr>
          </a:p>
        </p:txBody>
      </p:sp>
      <p:pic>
        <p:nvPicPr>
          <p:cNvPr id="9" name="Picture 8" descr="Screen Clipping"/>
          <p:cNvPicPr>
            <a:picLocks noChangeAspect="1"/>
          </p:cNvPicPr>
          <p:nvPr/>
        </p:nvPicPr>
        <p:blipFill>
          <a:blip r:embed="rId2" cstate="print">
            <a:extLst>
              <a:ext uri="{BEBA8EAE-BF5A-486C-A8C5-ECC9F3942E4B}">
                <a14:imgProps xmlns:a14="http://schemas.microsoft.com/office/drawing/2010/main">
                  <a14:imgLayer r:embed="rId3">
                    <a14:imgEffect>
                      <a14:backgroundRemoval t="3061" b="97449" l="2778" r="95833"/>
                    </a14:imgEffect>
                  </a14:imgLayer>
                </a14:imgProps>
              </a:ext>
              <a:ext uri="{28A0092B-C50C-407E-A947-70E740481C1C}">
                <a14:useLocalDpi xmlns:a14="http://schemas.microsoft.com/office/drawing/2010/main" val="0"/>
              </a:ext>
            </a:extLst>
          </a:blip>
          <a:stretch>
            <a:fillRect/>
          </a:stretch>
        </p:blipFill>
        <p:spPr>
          <a:xfrm rot="820059">
            <a:off x="7674120" y="-13160"/>
            <a:ext cx="1408255" cy="1916792"/>
          </a:xfrm>
          <a:prstGeom prst="rect">
            <a:avLst/>
          </a:prstGeom>
        </p:spPr>
      </p:pic>
      <p:sp>
        <p:nvSpPr>
          <p:cNvPr id="2" name="TextBox 1"/>
          <p:cNvSpPr txBox="1"/>
          <p:nvPr/>
        </p:nvSpPr>
        <p:spPr>
          <a:xfrm>
            <a:off x="820768" y="5693760"/>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rgbClr val="FF0000"/>
              </a:solidFill>
              <a:effectLst/>
              <a:uLnTx/>
              <a:uFillTx/>
              <a:latin typeface="Perpetua" pitchFamily="18" charset="0"/>
              <a:ea typeface="+mj-ea"/>
              <a:cs typeface="+mj-cs"/>
            </a:endParaRPr>
          </a:p>
        </p:txBody>
      </p:sp>
      <p:sp>
        <p:nvSpPr>
          <p:cNvPr id="3" name="TextBox 2"/>
          <p:cNvSpPr txBox="1"/>
          <p:nvPr/>
        </p:nvSpPr>
        <p:spPr>
          <a:xfrm>
            <a:off x="748416" y="1372167"/>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5" name="Rectangle 4"/>
          <p:cNvSpPr/>
          <p:nvPr/>
        </p:nvSpPr>
        <p:spPr>
          <a:xfrm>
            <a:off x="304800" y="1807467"/>
            <a:ext cx="8839200" cy="4031873"/>
          </a:xfrm>
          <a:prstGeom prst="rect">
            <a:avLst/>
          </a:prstGeom>
        </p:spPr>
        <p:txBody>
          <a:bodyPr wrap="square">
            <a:spAutoFit/>
          </a:bodyPr>
          <a:lstStyle/>
          <a:p>
            <a:r>
              <a:rPr lang="en-US" sz="2200" dirty="0" smtClean="0">
                <a:solidFill>
                  <a:srgbClr val="FFBE2A"/>
                </a:solidFill>
              </a:rPr>
              <a:t>September </a:t>
            </a:r>
            <a:r>
              <a:rPr lang="en-US" sz="2200" dirty="0">
                <a:solidFill>
                  <a:srgbClr val="FFBE2A"/>
                </a:solidFill>
              </a:rPr>
              <a:t>– October: </a:t>
            </a:r>
            <a:r>
              <a:rPr lang="en-US" sz="2200" dirty="0" smtClean="0">
                <a:solidFill>
                  <a:srgbClr val="FFBE2A"/>
                </a:solidFill>
              </a:rPr>
              <a:t> </a:t>
            </a:r>
            <a:r>
              <a:rPr lang="en-US" sz="2200" dirty="0" smtClean="0">
                <a:solidFill>
                  <a:schemeClr val="bg1"/>
                </a:solidFill>
              </a:rPr>
              <a:t>Determine </a:t>
            </a:r>
            <a:r>
              <a:rPr lang="en-US" sz="2200" dirty="0">
                <a:solidFill>
                  <a:schemeClr val="bg1"/>
                </a:solidFill>
              </a:rPr>
              <a:t>students’ starting points using multiple </a:t>
            </a:r>
            <a:r>
              <a:rPr lang="en-US" sz="2200" dirty="0" smtClean="0">
                <a:solidFill>
                  <a:schemeClr val="bg1"/>
                </a:solidFill>
              </a:rPr>
              <a:t>   </a:t>
            </a:r>
          </a:p>
          <a:p>
            <a:r>
              <a:rPr lang="en-US" sz="2200" dirty="0">
                <a:solidFill>
                  <a:schemeClr val="bg1"/>
                </a:solidFill>
              </a:rPr>
              <a:t> </a:t>
            </a:r>
            <a:r>
              <a:rPr lang="en-US" sz="2200" dirty="0" smtClean="0">
                <a:solidFill>
                  <a:schemeClr val="bg1"/>
                </a:solidFill>
              </a:rPr>
              <a:t>                      measures of student learning.</a:t>
            </a:r>
          </a:p>
          <a:p>
            <a:endParaRPr lang="en-US" sz="2000" dirty="0"/>
          </a:p>
          <a:p>
            <a:r>
              <a:rPr lang="en-US" sz="2200" dirty="0" smtClean="0">
                <a:solidFill>
                  <a:srgbClr val="FFBE2A"/>
                </a:solidFill>
              </a:rPr>
              <a:t>By </a:t>
            </a:r>
            <a:r>
              <a:rPr lang="en-US" sz="2200" dirty="0">
                <a:solidFill>
                  <a:srgbClr val="FFBE2A"/>
                </a:solidFill>
              </a:rPr>
              <a:t>October </a:t>
            </a:r>
            <a:r>
              <a:rPr lang="en-US" sz="2200" dirty="0" smtClean="0">
                <a:solidFill>
                  <a:srgbClr val="FFBE2A"/>
                </a:solidFill>
              </a:rPr>
              <a:t>30:  </a:t>
            </a:r>
            <a:r>
              <a:rPr lang="en-US" sz="2200" dirty="0" smtClean="0">
                <a:solidFill>
                  <a:srgbClr val="FFFFFF"/>
                </a:solidFill>
              </a:rPr>
              <a:t>Set ambitious </a:t>
            </a:r>
            <a:r>
              <a:rPr lang="en-US" sz="2200" dirty="0">
                <a:solidFill>
                  <a:srgbClr val="FFFFFF"/>
                </a:solidFill>
              </a:rPr>
              <a:t>yet achievable student learning </a:t>
            </a:r>
            <a:r>
              <a:rPr lang="en-US" sz="2200" dirty="0" smtClean="0">
                <a:solidFill>
                  <a:srgbClr val="FFFFFF"/>
                </a:solidFill>
              </a:rPr>
              <a:t>goals; </a:t>
            </a:r>
          </a:p>
          <a:p>
            <a:r>
              <a:rPr lang="en-US" sz="2200" dirty="0">
                <a:solidFill>
                  <a:srgbClr val="FFFFFF"/>
                </a:solidFill>
              </a:rPr>
              <a:t> </a:t>
            </a:r>
            <a:r>
              <a:rPr lang="en-US" sz="2200" dirty="0" smtClean="0">
                <a:solidFill>
                  <a:srgbClr val="FFFFFF"/>
                </a:solidFill>
              </a:rPr>
              <a:t>                      approval from supervisor.</a:t>
            </a:r>
          </a:p>
          <a:p>
            <a:endParaRPr lang="en-US" sz="2000" dirty="0"/>
          </a:p>
          <a:p>
            <a:r>
              <a:rPr lang="en-US" sz="2200" dirty="0" smtClean="0">
                <a:solidFill>
                  <a:srgbClr val="FFBE2A"/>
                </a:solidFill>
              </a:rPr>
              <a:t>October – April/May: </a:t>
            </a:r>
            <a:r>
              <a:rPr lang="en-US" sz="2200" dirty="0">
                <a:solidFill>
                  <a:srgbClr val="FFFFFF"/>
                </a:solidFill>
              </a:rPr>
              <a:t>Track progress and refine instruction accordingly.</a:t>
            </a:r>
          </a:p>
          <a:p>
            <a:endParaRPr lang="en-US" sz="2000" dirty="0"/>
          </a:p>
          <a:p>
            <a:r>
              <a:rPr lang="en-US" sz="2200" dirty="0" smtClean="0">
                <a:solidFill>
                  <a:srgbClr val="FFBE2A"/>
                </a:solidFill>
              </a:rPr>
              <a:t>By </a:t>
            </a:r>
            <a:r>
              <a:rPr lang="en-US" sz="2200" dirty="0">
                <a:solidFill>
                  <a:srgbClr val="FFBE2A"/>
                </a:solidFill>
              </a:rPr>
              <a:t>February </a:t>
            </a:r>
            <a:r>
              <a:rPr lang="en-US" sz="2200" dirty="0" smtClean="0">
                <a:solidFill>
                  <a:srgbClr val="FFBE2A"/>
                </a:solidFill>
              </a:rPr>
              <a:t>12:</a:t>
            </a:r>
            <a:r>
              <a:rPr lang="en-US" sz="2200" dirty="0" smtClean="0"/>
              <a:t> </a:t>
            </a:r>
            <a:r>
              <a:rPr lang="en-US" sz="2200" dirty="0">
                <a:solidFill>
                  <a:srgbClr val="FFFFFF"/>
                </a:solidFill>
              </a:rPr>
              <a:t>Make adjustments to SGOs with superintendent’s approval.</a:t>
            </a:r>
          </a:p>
          <a:p>
            <a:endParaRPr lang="en-US" sz="2000" dirty="0"/>
          </a:p>
          <a:p>
            <a:r>
              <a:rPr lang="en-US" sz="2200" dirty="0">
                <a:solidFill>
                  <a:srgbClr val="FFBE2A"/>
                </a:solidFill>
              </a:rPr>
              <a:t>Non- Tenured Teachers By April </a:t>
            </a:r>
            <a:r>
              <a:rPr lang="en-US" sz="2200" dirty="0" smtClean="0">
                <a:solidFill>
                  <a:srgbClr val="FFBE2A"/>
                </a:solidFill>
              </a:rPr>
              <a:t>29/Tenured </a:t>
            </a:r>
            <a:r>
              <a:rPr lang="en-US" sz="2200" dirty="0">
                <a:solidFill>
                  <a:srgbClr val="FFBE2A"/>
                </a:solidFill>
              </a:rPr>
              <a:t>Teachers By May </a:t>
            </a:r>
            <a:r>
              <a:rPr lang="en-US" sz="2200" dirty="0" smtClean="0">
                <a:solidFill>
                  <a:srgbClr val="FFBE2A"/>
                </a:solidFill>
              </a:rPr>
              <a:t>31:</a:t>
            </a:r>
            <a:r>
              <a:rPr lang="en-US" sz="2200" dirty="0" smtClean="0"/>
              <a:t> </a:t>
            </a:r>
          </a:p>
          <a:p>
            <a:r>
              <a:rPr lang="en-US" sz="2200" dirty="0" smtClean="0">
                <a:solidFill>
                  <a:srgbClr val="FFFFFF"/>
                </a:solidFill>
              </a:rPr>
              <a:t>                       Review </a:t>
            </a:r>
            <a:r>
              <a:rPr lang="en-US" sz="2200" dirty="0">
                <a:solidFill>
                  <a:srgbClr val="FFFFFF"/>
                </a:solidFill>
              </a:rPr>
              <a:t>results and SGO </a:t>
            </a:r>
            <a:r>
              <a:rPr lang="en-US" sz="2200" dirty="0" smtClean="0">
                <a:solidFill>
                  <a:srgbClr val="FFFFFF"/>
                </a:solidFill>
              </a:rPr>
              <a:t>scores with </a:t>
            </a:r>
            <a:r>
              <a:rPr lang="en-US" sz="2200" dirty="0">
                <a:solidFill>
                  <a:srgbClr val="FFFFFF"/>
                </a:solidFill>
              </a:rPr>
              <a:t>your </a:t>
            </a:r>
            <a:r>
              <a:rPr lang="en-US" sz="2200" dirty="0" smtClean="0">
                <a:solidFill>
                  <a:srgbClr val="FFFFFF"/>
                </a:solidFill>
              </a:rPr>
              <a:t>principal/supervisor.</a:t>
            </a:r>
            <a:endParaRPr lang="en-US" sz="2200" dirty="0"/>
          </a:p>
        </p:txBody>
      </p:sp>
    </p:spTree>
    <p:extLst>
      <p:ext uri="{BB962C8B-B14F-4D97-AF65-F5344CB8AC3E}">
        <p14:creationId xmlns:p14="http://schemas.microsoft.com/office/powerpoint/2010/main" val="9459321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84265" y="2421991"/>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7" name="TextBox 6"/>
          <p:cNvSpPr txBox="1"/>
          <p:nvPr/>
        </p:nvSpPr>
        <p:spPr>
          <a:xfrm>
            <a:off x="3543900" y="2362918"/>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9" name="Content Placeholder 8"/>
          <p:cNvSpPr>
            <a:spLocks noGrp="1"/>
          </p:cNvSpPr>
          <p:nvPr>
            <p:ph sz="half" idx="1"/>
          </p:nvPr>
        </p:nvSpPr>
        <p:spPr>
          <a:xfrm>
            <a:off x="0" y="0"/>
            <a:ext cx="4267200" cy="5115245"/>
          </a:xfrm>
          <a:prstGeom prst="rect">
            <a:avLst/>
          </a:prstGeom>
        </p:spPr>
        <p:txBody>
          <a:bodyPr wrap="square">
            <a:spAutoFit/>
          </a:bodyPr>
          <a:lstStyle/>
          <a:p>
            <a:pPr marL="0" indent="0" algn="ctr">
              <a:buNone/>
            </a:pPr>
            <a:r>
              <a:rPr lang="en-US" b="1" dirty="0">
                <a:ln>
                  <a:solidFill>
                    <a:schemeClr val="tx1"/>
                  </a:solidFill>
                </a:ln>
                <a:solidFill>
                  <a:srgbClr val="A83434"/>
                </a:solidFill>
                <a:latin typeface="Chalkboard"/>
                <a:cs typeface="Chalkboard"/>
              </a:rPr>
              <a:t>Teacher </a:t>
            </a:r>
            <a:r>
              <a:rPr lang="en-US" b="1" dirty="0" smtClean="0">
                <a:ln>
                  <a:solidFill>
                    <a:schemeClr val="tx1"/>
                  </a:solidFill>
                </a:ln>
                <a:solidFill>
                  <a:srgbClr val="A83434"/>
                </a:solidFill>
                <a:latin typeface="Chalkboard"/>
                <a:cs typeface="Chalkboard"/>
              </a:rPr>
              <a:t>Evaluation  </a:t>
            </a:r>
            <a:endParaRPr lang="en-US" b="1" dirty="0">
              <a:ln>
                <a:solidFill>
                  <a:schemeClr val="tx1"/>
                </a:solidFill>
              </a:ln>
              <a:solidFill>
                <a:srgbClr val="A83434"/>
              </a:solidFill>
              <a:latin typeface="Chalkboard"/>
              <a:cs typeface="Chalkboard"/>
            </a:endParaRPr>
          </a:p>
          <a:p>
            <a:pPr marL="0" indent="0" algn="ctr">
              <a:buNone/>
            </a:pPr>
            <a:r>
              <a:rPr lang="en-US" sz="3200" b="1" dirty="0">
                <a:solidFill>
                  <a:srgbClr val="FFC000"/>
                </a:solidFill>
                <a:latin typeface="Chalkduster"/>
                <a:cs typeface="Chalkduster"/>
              </a:rPr>
              <a:t>Weighting of Components </a:t>
            </a:r>
          </a:p>
          <a:p>
            <a:pPr algn="ctr"/>
            <a:endParaRPr lang="en-US" sz="3200" dirty="0" smtClean="0">
              <a:solidFill>
                <a:schemeClr val="bg1"/>
              </a:solidFill>
              <a:latin typeface="Chalkduster"/>
              <a:cs typeface="Chalkduster"/>
            </a:endParaRPr>
          </a:p>
          <a:p>
            <a:pPr marL="0" indent="0" algn="ctr">
              <a:buNone/>
            </a:pPr>
            <a:r>
              <a:rPr lang="en-US" b="1" dirty="0" smtClean="0">
                <a:ln>
                  <a:solidFill>
                    <a:schemeClr val="tx1"/>
                  </a:solidFill>
                </a:ln>
                <a:solidFill>
                  <a:srgbClr val="A83434"/>
                </a:solidFill>
                <a:latin typeface="Chalkboard"/>
                <a:cs typeface="Chalkboard"/>
              </a:rPr>
              <a:t>Tested Grades 4 – 8 </a:t>
            </a:r>
            <a:r>
              <a:rPr lang="en-US" sz="2800" b="1" dirty="0" smtClean="0">
                <a:ln>
                  <a:solidFill>
                    <a:schemeClr val="tx1"/>
                  </a:solidFill>
                </a:ln>
                <a:solidFill>
                  <a:srgbClr val="A83434"/>
                </a:solidFill>
                <a:latin typeface="Chalkboard"/>
                <a:cs typeface="Chalkboard"/>
              </a:rPr>
              <a:t> </a:t>
            </a:r>
          </a:p>
          <a:p>
            <a:pPr marL="0" indent="0" algn="ctr">
              <a:buNone/>
            </a:pPr>
            <a:r>
              <a:rPr lang="en-US" sz="3200" b="1" dirty="0" smtClean="0">
                <a:solidFill>
                  <a:schemeClr val="bg1"/>
                </a:solidFill>
                <a:latin typeface="Chalkboard"/>
                <a:cs typeface="Chalkboard"/>
              </a:rPr>
              <a:t>Mathematics </a:t>
            </a:r>
          </a:p>
          <a:p>
            <a:pPr marL="0" indent="0" algn="ctr">
              <a:buNone/>
            </a:pPr>
            <a:r>
              <a:rPr lang="en-US" sz="3200" b="1" dirty="0" smtClean="0">
                <a:solidFill>
                  <a:schemeClr val="bg1"/>
                </a:solidFill>
                <a:latin typeface="Chalkboard"/>
                <a:cs typeface="Chalkboard"/>
              </a:rPr>
              <a:t>and </a:t>
            </a:r>
          </a:p>
          <a:p>
            <a:pPr marL="0" indent="0" algn="ctr">
              <a:buNone/>
            </a:pPr>
            <a:r>
              <a:rPr lang="en-US" sz="3200" b="1" dirty="0" smtClean="0">
                <a:solidFill>
                  <a:schemeClr val="bg1"/>
                </a:solidFill>
                <a:latin typeface="Chalkboard"/>
                <a:cs typeface="Chalkboard"/>
              </a:rPr>
              <a:t>English Language Arts (ELA)</a:t>
            </a:r>
            <a:endParaRPr lang="en-US" sz="3200" b="1" dirty="0">
              <a:solidFill>
                <a:schemeClr val="bg1"/>
              </a:solidFill>
              <a:latin typeface="Chalkboard"/>
              <a:cs typeface="Chalkboard"/>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682124218"/>
              </p:ext>
            </p:extLst>
          </p:nvPr>
        </p:nvGraphicFramePr>
        <p:xfrm>
          <a:off x="4343400" y="152400"/>
          <a:ext cx="4681538"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694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84265" y="2421991"/>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7" name="TextBox 6"/>
          <p:cNvSpPr txBox="1"/>
          <p:nvPr/>
        </p:nvSpPr>
        <p:spPr>
          <a:xfrm>
            <a:off x="3543900" y="2362918"/>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605541099"/>
              </p:ext>
            </p:extLst>
          </p:nvPr>
        </p:nvGraphicFramePr>
        <p:xfrm>
          <a:off x="4724400" y="228600"/>
          <a:ext cx="4148138" cy="563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956648786"/>
              </p:ext>
            </p:extLst>
          </p:nvPr>
        </p:nvGraphicFramePr>
        <p:xfrm>
          <a:off x="4513642" y="152400"/>
          <a:ext cx="4630358"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8"/>
          <p:cNvSpPr>
            <a:spLocks noGrp="1"/>
          </p:cNvSpPr>
          <p:nvPr>
            <p:ph sz="half" idx="1"/>
          </p:nvPr>
        </p:nvSpPr>
        <p:spPr>
          <a:xfrm>
            <a:off x="152400" y="152400"/>
            <a:ext cx="4876800" cy="4622803"/>
          </a:xfrm>
          <a:prstGeom prst="rect">
            <a:avLst/>
          </a:prstGeom>
        </p:spPr>
        <p:txBody>
          <a:bodyPr wrap="square">
            <a:spAutoFit/>
          </a:bodyPr>
          <a:lstStyle/>
          <a:p>
            <a:pPr marL="0" indent="0" algn="ctr">
              <a:buNone/>
            </a:pPr>
            <a:r>
              <a:rPr lang="en-US" sz="3200" b="1" dirty="0">
                <a:ln>
                  <a:solidFill>
                    <a:schemeClr val="tx1"/>
                  </a:solidFill>
                </a:ln>
                <a:solidFill>
                  <a:srgbClr val="A83434"/>
                </a:solidFill>
                <a:latin typeface="Chalkboard"/>
                <a:cs typeface="Chalkboard"/>
              </a:rPr>
              <a:t>Teacher </a:t>
            </a:r>
            <a:r>
              <a:rPr lang="en-US" sz="3200" b="1" dirty="0" smtClean="0">
                <a:ln>
                  <a:solidFill>
                    <a:schemeClr val="tx1"/>
                  </a:solidFill>
                </a:ln>
                <a:solidFill>
                  <a:srgbClr val="A83434"/>
                </a:solidFill>
                <a:latin typeface="Chalkboard"/>
                <a:cs typeface="Chalkboard"/>
              </a:rPr>
              <a:t>Evaluation  </a:t>
            </a:r>
            <a:endParaRPr lang="en-US" sz="3200" b="1" dirty="0">
              <a:ln>
                <a:solidFill>
                  <a:schemeClr val="tx1"/>
                </a:solidFill>
              </a:ln>
              <a:solidFill>
                <a:srgbClr val="A83434"/>
              </a:solidFill>
              <a:latin typeface="Chalkboard"/>
              <a:cs typeface="Chalkboard"/>
            </a:endParaRPr>
          </a:p>
          <a:p>
            <a:pPr marL="0" indent="0" algn="ctr">
              <a:buNone/>
            </a:pPr>
            <a:r>
              <a:rPr lang="en-US" sz="3200" b="1" dirty="0">
                <a:solidFill>
                  <a:srgbClr val="FFC000"/>
                </a:solidFill>
                <a:latin typeface="Chalkduster"/>
                <a:cs typeface="Chalkduster"/>
              </a:rPr>
              <a:t>Weighting of Components </a:t>
            </a:r>
          </a:p>
          <a:p>
            <a:pPr algn="ctr"/>
            <a:endParaRPr lang="en-US" sz="3200" dirty="0" smtClean="0">
              <a:solidFill>
                <a:schemeClr val="bg1"/>
              </a:solidFill>
              <a:latin typeface="Chalkduster"/>
              <a:cs typeface="Chalkduster"/>
            </a:endParaRPr>
          </a:p>
          <a:p>
            <a:pPr marL="0" indent="0" algn="ctr">
              <a:buNone/>
            </a:pPr>
            <a:r>
              <a:rPr lang="en-US" b="1" dirty="0">
                <a:ln>
                  <a:solidFill>
                    <a:schemeClr val="tx1"/>
                  </a:solidFill>
                </a:ln>
                <a:solidFill>
                  <a:srgbClr val="A83434"/>
                </a:solidFill>
                <a:latin typeface="Chalkboard"/>
                <a:cs typeface="Chalkboard"/>
              </a:rPr>
              <a:t>Non - Tested  </a:t>
            </a:r>
          </a:p>
          <a:p>
            <a:pPr marL="0" indent="0" algn="ctr">
              <a:buNone/>
            </a:pPr>
            <a:r>
              <a:rPr lang="en-US" dirty="0">
                <a:latin typeface="Chalkboard"/>
                <a:cs typeface="Chalkboard"/>
              </a:rPr>
              <a:t>Grades and Subjects </a:t>
            </a:r>
          </a:p>
          <a:p>
            <a:pPr marL="0" indent="0" algn="ctr">
              <a:buNone/>
            </a:pPr>
            <a:r>
              <a:rPr lang="en-US" dirty="0">
                <a:latin typeface="Chalkboard"/>
                <a:cs typeface="Chalkboard"/>
              </a:rPr>
              <a:t>and  </a:t>
            </a:r>
          </a:p>
          <a:p>
            <a:pPr marL="0" indent="0" algn="ctr">
              <a:buNone/>
            </a:pPr>
            <a:r>
              <a:rPr lang="en-US" dirty="0">
                <a:latin typeface="Chalkboard"/>
                <a:cs typeface="Chalkboard"/>
              </a:rPr>
              <a:t>Other Certificated Staff</a:t>
            </a:r>
          </a:p>
        </p:txBody>
      </p:sp>
    </p:spTree>
    <p:extLst>
      <p:ext uri="{BB962C8B-B14F-4D97-AF65-F5344CB8AC3E}">
        <p14:creationId xmlns:p14="http://schemas.microsoft.com/office/powerpoint/2010/main" val="3602671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TC018572719991">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6AFA805-4404-47D2-A142-C3A37E84F3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TC018572719991</Template>
  <TotalTime>28920</TotalTime>
  <Words>745</Words>
  <Application>Microsoft Macintosh PowerPoint</Application>
  <PresentationFormat>On-screen Show (4:3)</PresentationFormat>
  <Paragraphs>131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TC018572719991</vt:lpstr>
      <vt:lpstr>Value-added Teacher Evaluation Reform</vt:lpstr>
      <vt:lpstr>PowerPoint Presentation</vt:lpstr>
      <vt:lpstr>PowerPoint Presentation</vt:lpstr>
      <vt:lpstr>PowerPoint Presentation</vt:lpstr>
      <vt:lpstr>Teacher Evaluation </vt:lpstr>
      <vt:lpstr>PowerPoint Presentation</vt:lpstr>
      <vt:lpstr>Student Growth Objectives  Timeline:</vt:lpstr>
      <vt:lpstr>PowerPoint Presentation</vt:lpstr>
      <vt:lpstr>PowerPoint Presentation</vt:lpstr>
      <vt:lpstr>PowerPoint Presentation</vt:lpstr>
      <vt:lpstr>PowerPoint Presentation</vt:lpstr>
      <vt:lpstr>Tenure Law 18A Obtaining Tenure in the State of NJ </vt:lpstr>
      <vt:lpstr>Tenure Law 18A Teachers that receive a rating of ineffective or partially effective for one year will be placed on a Corrective Action plan.  </vt:lpstr>
      <vt:lpstr>Tenure Law 18A  Teachers that receive a rating of ineffective or partially effective for one year will be placed on a corrective plan.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Dori</dc:creator>
  <cp:lastModifiedBy>Amal Abdelhafez</cp:lastModifiedBy>
  <cp:revision>567</cp:revision>
  <cp:lastPrinted>2013-04-11T13:03:33Z</cp:lastPrinted>
  <dcterms:modified xsi:type="dcterms:W3CDTF">2017-04-03T00:19:10Z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TC018572719991</vt:lpwstr>
  </property>
</Properties>
</file>